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57" r:id="rId3"/>
    <p:sldId id="259" r:id="rId4"/>
    <p:sldId id="269" r:id="rId5"/>
    <p:sldId id="273" r:id="rId6"/>
    <p:sldId id="272" r:id="rId7"/>
    <p:sldId id="271" r:id="rId8"/>
    <p:sldId id="292" r:id="rId9"/>
    <p:sldId id="293" r:id="rId10"/>
    <p:sldId id="288" r:id="rId11"/>
    <p:sldId id="286" r:id="rId12"/>
    <p:sldId id="258" r:id="rId13"/>
    <p:sldId id="287" r:id="rId14"/>
    <p:sldId id="276" r:id="rId15"/>
    <p:sldId id="277" r:id="rId16"/>
    <p:sldId id="268" r:id="rId17"/>
    <p:sldId id="282" r:id="rId18"/>
    <p:sldId id="267" r:id="rId19"/>
    <p:sldId id="28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24"/>
    <p:restoredTop sz="94607"/>
  </p:normalViewPr>
  <p:slideViewPr>
    <p:cSldViewPr snapToGrid="0" snapToObjects="1">
      <p:cViewPr varScale="1">
        <p:scale>
          <a:sx n="106" d="100"/>
          <a:sy n="106" d="100"/>
        </p:scale>
        <p:origin x="6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9B531A-FFB1-4739-8E0B-420435B25605}"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4E2649D-D01B-45AB-88A6-DD6CA55E9111}">
      <dgm:prSet/>
      <dgm:spPr>
        <a:ln>
          <a:solidFill>
            <a:schemeClr val="accent2"/>
          </a:solidFill>
        </a:ln>
      </dgm:spPr>
      <dgm:t>
        <a:bodyPr/>
        <a:lstStyle/>
        <a:p>
          <a:r>
            <a:rPr lang="en-US" dirty="0"/>
            <a:t>Instead of doing aliens, I decided to switch it up and do this project using unicorns!</a:t>
          </a:r>
        </a:p>
      </dgm:t>
    </dgm:pt>
    <dgm:pt modelId="{E206C77C-4DA0-4B45-B226-4C644B3A515B}" type="parTrans" cxnId="{58466F03-49AD-4EE7-AF53-4B9469F0131B}">
      <dgm:prSet/>
      <dgm:spPr/>
      <dgm:t>
        <a:bodyPr/>
        <a:lstStyle/>
        <a:p>
          <a:endParaRPr lang="en-US"/>
        </a:p>
      </dgm:t>
    </dgm:pt>
    <dgm:pt modelId="{8A3ADA55-E02E-499D-8E37-CCFB560943B2}" type="sibTrans" cxnId="{58466F03-49AD-4EE7-AF53-4B9469F0131B}">
      <dgm:prSet/>
      <dgm:spPr/>
      <dgm:t>
        <a:bodyPr/>
        <a:lstStyle/>
        <a:p>
          <a:endParaRPr lang="en-US"/>
        </a:p>
      </dgm:t>
    </dgm:pt>
    <dgm:pt modelId="{BDA718D5-B85F-4E50-8FC9-4D006935A6AE}">
      <dgm:prSet/>
      <dgm:spPr>
        <a:ln>
          <a:solidFill>
            <a:schemeClr val="accent2"/>
          </a:solidFill>
        </a:ln>
      </dgm:spPr>
      <dgm:t>
        <a:bodyPr/>
        <a:lstStyle/>
        <a:p>
          <a:r>
            <a:rPr lang="en-US" dirty="0"/>
            <a:t>Doing this project, I learned a lot about Python and </a:t>
          </a:r>
          <a:r>
            <a:rPr lang="en-US" dirty="0" err="1"/>
            <a:t>Pygame</a:t>
          </a:r>
          <a:r>
            <a:rPr lang="en-US" dirty="0"/>
            <a:t> and how it works.</a:t>
          </a:r>
        </a:p>
      </dgm:t>
    </dgm:pt>
    <dgm:pt modelId="{1E0334EC-5C25-4FDF-827D-AFF31FB56C9D}" type="parTrans" cxnId="{62A611B0-FF58-4D4A-9B5D-F7ECA40479A2}">
      <dgm:prSet/>
      <dgm:spPr/>
      <dgm:t>
        <a:bodyPr/>
        <a:lstStyle/>
        <a:p>
          <a:endParaRPr lang="en-US"/>
        </a:p>
      </dgm:t>
    </dgm:pt>
    <dgm:pt modelId="{0B23A04C-E868-46F0-AAC2-A35745E01CD5}" type="sibTrans" cxnId="{62A611B0-FF58-4D4A-9B5D-F7ECA40479A2}">
      <dgm:prSet/>
      <dgm:spPr/>
      <dgm:t>
        <a:bodyPr/>
        <a:lstStyle/>
        <a:p>
          <a:endParaRPr lang="en-US"/>
        </a:p>
      </dgm:t>
    </dgm:pt>
    <dgm:pt modelId="{1CE74F97-71EB-494B-984A-B203ED382F12}">
      <dgm:prSet/>
      <dgm:spPr>
        <a:ln>
          <a:solidFill>
            <a:schemeClr val="accent2"/>
          </a:solidFill>
        </a:ln>
      </dgm:spPr>
      <dgm:t>
        <a:bodyPr/>
        <a:lstStyle/>
        <a:p>
          <a:r>
            <a:rPr lang="en-US" dirty="0"/>
            <a:t>This class was my first-time doing python in general and it was pretty fun!</a:t>
          </a:r>
        </a:p>
      </dgm:t>
    </dgm:pt>
    <dgm:pt modelId="{61C6F6AE-9B51-484E-9BFC-40A218DC7EA6}" type="parTrans" cxnId="{6687D27F-1345-41BC-91F9-B1CF3DE514C4}">
      <dgm:prSet/>
      <dgm:spPr/>
      <dgm:t>
        <a:bodyPr/>
        <a:lstStyle/>
        <a:p>
          <a:endParaRPr lang="en-US"/>
        </a:p>
      </dgm:t>
    </dgm:pt>
    <dgm:pt modelId="{91148CE5-B2EF-4CB9-A9D1-68B6DB78CFC7}" type="sibTrans" cxnId="{6687D27F-1345-41BC-91F9-B1CF3DE514C4}">
      <dgm:prSet/>
      <dgm:spPr/>
      <dgm:t>
        <a:bodyPr/>
        <a:lstStyle/>
        <a:p>
          <a:endParaRPr lang="en-US"/>
        </a:p>
      </dgm:t>
    </dgm:pt>
    <dgm:pt modelId="{8D73FC7B-F939-6D41-84EF-7AEC658BA85B}" type="pres">
      <dgm:prSet presAssocID="{649B531A-FFB1-4739-8E0B-420435B25605}" presName="hierChild1" presStyleCnt="0">
        <dgm:presLayoutVars>
          <dgm:chPref val="1"/>
          <dgm:dir/>
          <dgm:animOne val="branch"/>
          <dgm:animLvl val="lvl"/>
          <dgm:resizeHandles/>
        </dgm:presLayoutVars>
      </dgm:prSet>
      <dgm:spPr/>
    </dgm:pt>
    <dgm:pt modelId="{A294573A-D9AA-3743-B4C6-E2189BE9D717}" type="pres">
      <dgm:prSet presAssocID="{B4E2649D-D01B-45AB-88A6-DD6CA55E9111}" presName="hierRoot1" presStyleCnt="0"/>
      <dgm:spPr/>
    </dgm:pt>
    <dgm:pt modelId="{DC93CEAC-6B10-5041-A8E9-56806BBC3B94}" type="pres">
      <dgm:prSet presAssocID="{B4E2649D-D01B-45AB-88A6-DD6CA55E9111}" presName="composite" presStyleCnt="0"/>
      <dgm:spPr/>
    </dgm:pt>
    <dgm:pt modelId="{3CC7E85B-C1B7-ED42-B775-DF2B81812168}" type="pres">
      <dgm:prSet presAssocID="{B4E2649D-D01B-45AB-88A6-DD6CA55E9111}" presName="background" presStyleLbl="node0" presStyleIdx="0" presStyleCnt="3"/>
      <dgm:spPr>
        <a:solidFill>
          <a:schemeClr val="accent2"/>
        </a:solidFill>
        <a:ln>
          <a:solidFill>
            <a:schemeClr val="accent2"/>
          </a:solidFill>
        </a:ln>
      </dgm:spPr>
    </dgm:pt>
    <dgm:pt modelId="{1D86BEAD-4021-834D-AFB4-456CD349F0B4}" type="pres">
      <dgm:prSet presAssocID="{B4E2649D-D01B-45AB-88A6-DD6CA55E9111}" presName="text" presStyleLbl="fgAcc0" presStyleIdx="0" presStyleCnt="3">
        <dgm:presLayoutVars>
          <dgm:chPref val="3"/>
        </dgm:presLayoutVars>
      </dgm:prSet>
      <dgm:spPr/>
    </dgm:pt>
    <dgm:pt modelId="{CA405308-5917-B14C-AA90-80DAC204FBAC}" type="pres">
      <dgm:prSet presAssocID="{B4E2649D-D01B-45AB-88A6-DD6CA55E9111}" presName="hierChild2" presStyleCnt="0"/>
      <dgm:spPr/>
    </dgm:pt>
    <dgm:pt modelId="{4DF5B33B-C64F-6A42-BF81-3BD9400C72A7}" type="pres">
      <dgm:prSet presAssocID="{BDA718D5-B85F-4E50-8FC9-4D006935A6AE}" presName="hierRoot1" presStyleCnt="0"/>
      <dgm:spPr/>
    </dgm:pt>
    <dgm:pt modelId="{798832CE-C105-614E-B6CF-43810E40B296}" type="pres">
      <dgm:prSet presAssocID="{BDA718D5-B85F-4E50-8FC9-4D006935A6AE}" presName="composite" presStyleCnt="0"/>
      <dgm:spPr/>
    </dgm:pt>
    <dgm:pt modelId="{17670D95-7913-2745-9F6E-89BF3F660519}" type="pres">
      <dgm:prSet presAssocID="{BDA718D5-B85F-4E50-8FC9-4D006935A6AE}" presName="background" presStyleLbl="node0" presStyleIdx="1" presStyleCnt="3"/>
      <dgm:spPr>
        <a:solidFill>
          <a:schemeClr val="accent2"/>
        </a:solidFill>
      </dgm:spPr>
    </dgm:pt>
    <dgm:pt modelId="{6383FD2B-DAC4-B24D-80BD-21D01E4E1EA2}" type="pres">
      <dgm:prSet presAssocID="{BDA718D5-B85F-4E50-8FC9-4D006935A6AE}" presName="text" presStyleLbl="fgAcc0" presStyleIdx="1" presStyleCnt="3">
        <dgm:presLayoutVars>
          <dgm:chPref val="3"/>
        </dgm:presLayoutVars>
      </dgm:prSet>
      <dgm:spPr/>
    </dgm:pt>
    <dgm:pt modelId="{F5EDC85E-23AC-934C-9B97-34FE007B9647}" type="pres">
      <dgm:prSet presAssocID="{BDA718D5-B85F-4E50-8FC9-4D006935A6AE}" presName="hierChild2" presStyleCnt="0"/>
      <dgm:spPr/>
    </dgm:pt>
    <dgm:pt modelId="{E72DA312-5DB2-6A44-A32F-656EE1D61813}" type="pres">
      <dgm:prSet presAssocID="{1CE74F97-71EB-494B-984A-B203ED382F12}" presName="hierRoot1" presStyleCnt="0"/>
      <dgm:spPr/>
    </dgm:pt>
    <dgm:pt modelId="{1E400F09-80CB-EA40-AD32-D6506D04AFB5}" type="pres">
      <dgm:prSet presAssocID="{1CE74F97-71EB-494B-984A-B203ED382F12}" presName="composite" presStyleCnt="0"/>
      <dgm:spPr/>
    </dgm:pt>
    <dgm:pt modelId="{15F071A8-C575-7442-8AF4-CFAAEAA56165}" type="pres">
      <dgm:prSet presAssocID="{1CE74F97-71EB-494B-984A-B203ED382F12}" presName="background" presStyleLbl="node0" presStyleIdx="2" presStyleCnt="3"/>
      <dgm:spPr>
        <a:solidFill>
          <a:schemeClr val="accent2"/>
        </a:solidFill>
      </dgm:spPr>
    </dgm:pt>
    <dgm:pt modelId="{DCF7B6A0-2A53-6740-A651-6AC435930E93}" type="pres">
      <dgm:prSet presAssocID="{1CE74F97-71EB-494B-984A-B203ED382F12}" presName="text" presStyleLbl="fgAcc0" presStyleIdx="2" presStyleCnt="3">
        <dgm:presLayoutVars>
          <dgm:chPref val="3"/>
        </dgm:presLayoutVars>
      </dgm:prSet>
      <dgm:spPr/>
    </dgm:pt>
    <dgm:pt modelId="{2B77ADA9-C98D-B140-A711-B38A245A1AB7}" type="pres">
      <dgm:prSet presAssocID="{1CE74F97-71EB-494B-984A-B203ED382F12}" presName="hierChild2" presStyleCnt="0"/>
      <dgm:spPr/>
    </dgm:pt>
  </dgm:ptLst>
  <dgm:cxnLst>
    <dgm:cxn modelId="{D69BD802-7EF5-3F4C-B45A-7007B09C58B5}" type="presOf" srcId="{BDA718D5-B85F-4E50-8FC9-4D006935A6AE}" destId="{6383FD2B-DAC4-B24D-80BD-21D01E4E1EA2}" srcOrd="0" destOrd="0" presId="urn:microsoft.com/office/officeart/2005/8/layout/hierarchy1"/>
    <dgm:cxn modelId="{58466F03-49AD-4EE7-AF53-4B9469F0131B}" srcId="{649B531A-FFB1-4739-8E0B-420435B25605}" destId="{B4E2649D-D01B-45AB-88A6-DD6CA55E9111}" srcOrd="0" destOrd="0" parTransId="{E206C77C-4DA0-4B45-B226-4C644B3A515B}" sibTransId="{8A3ADA55-E02E-499D-8E37-CCFB560943B2}"/>
    <dgm:cxn modelId="{B11EBF5D-873F-9446-BE0F-D119AC704136}" type="presOf" srcId="{B4E2649D-D01B-45AB-88A6-DD6CA55E9111}" destId="{1D86BEAD-4021-834D-AFB4-456CD349F0B4}" srcOrd="0" destOrd="0" presId="urn:microsoft.com/office/officeart/2005/8/layout/hierarchy1"/>
    <dgm:cxn modelId="{6687D27F-1345-41BC-91F9-B1CF3DE514C4}" srcId="{649B531A-FFB1-4739-8E0B-420435B25605}" destId="{1CE74F97-71EB-494B-984A-B203ED382F12}" srcOrd="2" destOrd="0" parTransId="{61C6F6AE-9B51-484E-9BFC-40A218DC7EA6}" sibTransId="{91148CE5-B2EF-4CB9-A9D1-68B6DB78CFC7}"/>
    <dgm:cxn modelId="{EF89898A-4BA3-7548-B1F2-0871DD569404}" type="presOf" srcId="{649B531A-FFB1-4739-8E0B-420435B25605}" destId="{8D73FC7B-F939-6D41-84EF-7AEC658BA85B}" srcOrd="0" destOrd="0" presId="urn:microsoft.com/office/officeart/2005/8/layout/hierarchy1"/>
    <dgm:cxn modelId="{62A611B0-FF58-4D4A-9B5D-F7ECA40479A2}" srcId="{649B531A-FFB1-4739-8E0B-420435B25605}" destId="{BDA718D5-B85F-4E50-8FC9-4D006935A6AE}" srcOrd="1" destOrd="0" parTransId="{1E0334EC-5C25-4FDF-827D-AFF31FB56C9D}" sibTransId="{0B23A04C-E868-46F0-AAC2-A35745E01CD5}"/>
    <dgm:cxn modelId="{0D2755F3-DC4D-B146-A8BD-D26CD12344A4}" type="presOf" srcId="{1CE74F97-71EB-494B-984A-B203ED382F12}" destId="{DCF7B6A0-2A53-6740-A651-6AC435930E93}" srcOrd="0" destOrd="0" presId="urn:microsoft.com/office/officeart/2005/8/layout/hierarchy1"/>
    <dgm:cxn modelId="{6803C83A-206C-D643-BAE5-F4D426BBF278}" type="presParOf" srcId="{8D73FC7B-F939-6D41-84EF-7AEC658BA85B}" destId="{A294573A-D9AA-3743-B4C6-E2189BE9D717}" srcOrd="0" destOrd="0" presId="urn:microsoft.com/office/officeart/2005/8/layout/hierarchy1"/>
    <dgm:cxn modelId="{AF754C53-B550-5B4E-BA88-4184D425877A}" type="presParOf" srcId="{A294573A-D9AA-3743-B4C6-E2189BE9D717}" destId="{DC93CEAC-6B10-5041-A8E9-56806BBC3B94}" srcOrd="0" destOrd="0" presId="urn:microsoft.com/office/officeart/2005/8/layout/hierarchy1"/>
    <dgm:cxn modelId="{1EE79056-55AA-D347-A9DF-C00CF0F8E0CB}" type="presParOf" srcId="{DC93CEAC-6B10-5041-A8E9-56806BBC3B94}" destId="{3CC7E85B-C1B7-ED42-B775-DF2B81812168}" srcOrd="0" destOrd="0" presId="urn:microsoft.com/office/officeart/2005/8/layout/hierarchy1"/>
    <dgm:cxn modelId="{5F615503-11A2-B946-B7FC-1B49C0E0650B}" type="presParOf" srcId="{DC93CEAC-6B10-5041-A8E9-56806BBC3B94}" destId="{1D86BEAD-4021-834D-AFB4-456CD349F0B4}" srcOrd="1" destOrd="0" presId="urn:microsoft.com/office/officeart/2005/8/layout/hierarchy1"/>
    <dgm:cxn modelId="{AE9BD675-8F5F-184F-8251-D49AAE1D97DF}" type="presParOf" srcId="{A294573A-D9AA-3743-B4C6-E2189BE9D717}" destId="{CA405308-5917-B14C-AA90-80DAC204FBAC}" srcOrd="1" destOrd="0" presId="urn:microsoft.com/office/officeart/2005/8/layout/hierarchy1"/>
    <dgm:cxn modelId="{8E795658-6865-EF41-941C-28C9A4392C8B}" type="presParOf" srcId="{8D73FC7B-F939-6D41-84EF-7AEC658BA85B}" destId="{4DF5B33B-C64F-6A42-BF81-3BD9400C72A7}" srcOrd="1" destOrd="0" presId="urn:microsoft.com/office/officeart/2005/8/layout/hierarchy1"/>
    <dgm:cxn modelId="{20315D06-EA4C-CC46-B2F7-73DADAEC438B}" type="presParOf" srcId="{4DF5B33B-C64F-6A42-BF81-3BD9400C72A7}" destId="{798832CE-C105-614E-B6CF-43810E40B296}" srcOrd="0" destOrd="0" presId="urn:microsoft.com/office/officeart/2005/8/layout/hierarchy1"/>
    <dgm:cxn modelId="{5E4978BE-A307-6849-B604-DDEEA16B7E03}" type="presParOf" srcId="{798832CE-C105-614E-B6CF-43810E40B296}" destId="{17670D95-7913-2745-9F6E-89BF3F660519}" srcOrd="0" destOrd="0" presId="urn:microsoft.com/office/officeart/2005/8/layout/hierarchy1"/>
    <dgm:cxn modelId="{F3CD3FE0-84F5-C646-B1B4-7CCC98A54058}" type="presParOf" srcId="{798832CE-C105-614E-B6CF-43810E40B296}" destId="{6383FD2B-DAC4-B24D-80BD-21D01E4E1EA2}" srcOrd="1" destOrd="0" presId="urn:microsoft.com/office/officeart/2005/8/layout/hierarchy1"/>
    <dgm:cxn modelId="{795CB2D1-49E5-FD49-9C8A-0326F294ADEE}" type="presParOf" srcId="{4DF5B33B-C64F-6A42-BF81-3BD9400C72A7}" destId="{F5EDC85E-23AC-934C-9B97-34FE007B9647}" srcOrd="1" destOrd="0" presId="urn:microsoft.com/office/officeart/2005/8/layout/hierarchy1"/>
    <dgm:cxn modelId="{97E688AA-2E1A-B644-94C0-EACF2D8C9130}" type="presParOf" srcId="{8D73FC7B-F939-6D41-84EF-7AEC658BA85B}" destId="{E72DA312-5DB2-6A44-A32F-656EE1D61813}" srcOrd="2" destOrd="0" presId="urn:microsoft.com/office/officeart/2005/8/layout/hierarchy1"/>
    <dgm:cxn modelId="{7C1D24C9-320C-9E46-9FC0-933B158BD9A3}" type="presParOf" srcId="{E72DA312-5DB2-6A44-A32F-656EE1D61813}" destId="{1E400F09-80CB-EA40-AD32-D6506D04AFB5}" srcOrd="0" destOrd="0" presId="urn:microsoft.com/office/officeart/2005/8/layout/hierarchy1"/>
    <dgm:cxn modelId="{52736DD6-5371-5842-9AD2-559C9B293BA4}" type="presParOf" srcId="{1E400F09-80CB-EA40-AD32-D6506D04AFB5}" destId="{15F071A8-C575-7442-8AF4-CFAAEAA56165}" srcOrd="0" destOrd="0" presId="urn:microsoft.com/office/officeart/2005/8/layout/hierarchy1"/>
    <dgm:cxn modelId="{9D43F493-FEF3-574F-BE17-01464EC6CAC4}" type="presParOf" srcId="{1E400F09-80CB-EA40-AD32-D6506D04AFB5}" destId="{DCF7B6A0-2A53-6740-A651-6AC435930E93}" srcOrd="1" destOrd="0" presId="urn:microsoft.com/office/officeart/2005/8/layout/hierarchy1"/>
    <dgm:cxn modelId="{AFBCBF79-457E-D145-BBC6-590B4AA75EBC}" type="presParOf" srcId="{E72DA312-5DB2-6A44-A32F-656EE1D61813}" destId="{2B77ADA9-C98D-B140-A711-B38A245A1AB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52457F-DF46-46B2-8123-260CF50DBB02}"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D2CB0FF-8D4E-4CCE-A81E-DEB29A23A792}">
      <dgm:prSet/>
      <dgm:spPr/>
      <dgm:t>
        <a:bodyPr/>
        <a:lstStyle/>
        <a:p>
          <a:pPr>
            <a:lnSpc>
              <a:spcPct val="100000"/>
            </a:lnSpc>
            <a:defRPr b="1"/>
          </a:pPr>
          <a:r>
            <a:rPr lang="en-US"/>
            <a:t>Class</a:t>
          </a:r>
        </a:p>
      </dgm:t>
    </dgm:pt>
    <dgm:pt modelId="{4D3DBAE5-74FA-44F1-8147-4935EEB37D5E}" type="parTrans" cxnId="{1B1B7B3C-10F1-422D-88E9-2FF084319D16}">
      <dgm:prSet/>
      <dgm:spPr/>
      <dgm:t>
        <a:bodyPr/>
        <a:lstStyle/>
        <a:p>
          <a:endParaRPr lang="en-US"/>
        </a:p>
      </dgm:t>
    </dgm:pt>
    <dgm:pt modelId="{CA3D0E28-EE0A-420A-9A7F-92856B1EEE03}" type="sibTrans" cxnId="{1B1B7B3C-10F1-422D-88E9-2FF084319D16}">
      <dgm:prSet/>
      <dgm:spPr/>
      <dgm:t>
        <a:bodyPr/>
        <a:lstStyle/>
        <a:p>
          <a:endParaRPr lang="en-US"/>
        </a:p>
      </dgm:t>
    </dgm:pt>
    <dgm:pt modelId="{94D80CFC-C0B5-4651-A58E-C858C1E52507}">
      <dgm:prSet/>
      <dgm:spPr/>
      <dgm:t>
        <a:bodyPr/>
        <a:lstStyle/>
        <a:p>
          <a:pPr>
            <a:lnSpc>
              <a:spcPct val="100000"/>
            </a:lnSpc>
          </a:pPr>
          <a:r>
            <a:rPr lang="en-US" dirty="0" err="1"/>
            <a:t>UnicornInvasion</a:t>
          </a:r>
          <a:endParaRPr lang="en-US" dirty="0"/>
        </a:p>
      </dgm:t>
    </dgm:pt>
    <dgm:pt modelId="{44FCE5A5-2A47-4B5A-9E3D-7E91179721A5}" type="parTrans" cxnId="{C1FA2268-094B-4649-B8A2-1136DAD203AD}">
      <dgm:prSet/>
      <dgm:spPr/>
      <dgm:t>
        <a:bodyPr/>
        <a:lstStyle/>
        <a:p>
          <a:endParaRPr lang="en-US"/>
        </a:p>
      </dgm:t>
    </dgm:pt>
    <dgm:pt modelId="{7BCBBB8D-4FFF-485B-A6A3-A47B44039EAC}" type="sibTrans" cxnId="{C1FA2268-094B-4649-B8A2-1136DAD203AD}">
      <dgm:prSet/>
      <dgm:spPr/>
      <dgm:t>
        <a:bodyPr/>
        <a:lstStyle/>
        <a:p>
          <a:endParaRPr lang="en-US"/>
        </a:p>
      </dgm:t>
    </dgm:pt>
    <dgm:pt modelId="{4FA28928-4EC7-4BBF-B2B5-019955615163}">
      <dgm:prSet/>
      <dgm:spPr/>
      <dgm:t>
        <a:bodyPr/>
        <a:lstStyle/>
        <a:p>
          <a:pPr>
            <a:lnSpc>
              <a:spcPct val="100000"/>
            </a:lnSpc>
            <a:defRPr b="1"/>
          </a:pPr>
          <a:r>
            <a:rPr lang="en-US"/>
            <a:t>Class</a:t>
          </a:r>
        </a:p>
      </dgm:t>
    </dgm:pt>
    <dgm:pt modelId="{460E84B4-BED0-4AA2-A333-A93EC090CAD3}" type="parTrans" cxnId="{644D0511-2504-4811-9DA4-5790DC54DDE7}">
      <dgm:prSet/>
      <dgm:spPr/>
      <dgm:t>
        <a:bodyPr/>
        <a:lstStyle/>
        <a:p>
          <a:endParaRPr lang="en-US"/>
        </a:p>
      </dgm:t>
    </dgm:pt>
    <dgm:pt modelId="{9FCC3C4E-469A-4F7D-981C-1B5318E88A02}" type="sibTrans" cxnId="{644D0511-2504-4811-9DA4-5790DC54DDE7}">
      <dgm:prSet/>
      <dgm:spPr/>
      <dgm:t>
        <a:bodyPr/>
        <a:lstStyle/>
        <a:p>
          <a:endParaRPr lang="en-US"/>
        </a:p>
      </dgm:t>
    </dgm:pt>
    <dgm:pt modelId="{26FB9CF5-4D9D-4333-8763-28927B365295}">
      <dgm:prSet/>
      <dgm:spPr/>
      <dgm:t>
        <a:bodyPr/>
        <a:lstStyle/>
        <a:p>
          <a:pPr>
            <a:lnSpc>
              <a:spcPct val="100000"/>
            </a:lnSpc>
          </a:pPr>
          <a:r>
            <a:rPr lang="en-US" dirty="0"/>
            <a:t>Unicorn(Sprite)</a:t>
          </a:r>
        </a:p>
      </dgm:t>
    </dgm:pt>
    <dgm:pt modelId="{B679F425-860B-4FCA-AA81-984BCCA6749D}" type="parTrans" cxnId="{D4A49D0A-23A4-4E45-9E6C-FA0D8A3C3A69}">
      <dgm:prSet/>
      <dgm:spPr/>
      <dgm:t>
        <a:bodyPr/>
        <a:lstStyle/>
        <a:p>
          <a:endParaRPr lang="en-US"/>
        </a:p>
      </dgm:t>
    </dgm:pt>
    <dgm:pt modelId="{1628F4AD-AB9D-4D2B-BCF0-4828354968F1}" type="sibTrans" cxnId="{D4A49D0A-23A4-4E45-9E6C-FA0D8A3C3A69}">
      <dgm:prSet/>
      <dgm:spPr/>
      <dgm:t>
        <a:bodyPr/>
        <a:lstStyle/>
        <a:p>
          <a:endParaRPr lang="en-US"/>
        </a:p>
      </dgm:t>
    </dgm:pt>
    <dgm:pt modelId="{E7F3D55E-8CE3-4177-8CC0-48FA37945B1E}">
      <dgm:prSet/>
      <dgm:spPr/>
      <dgm:t>
        <a:bodyPr/>
        <a:lstStyle/>
        <a:p>
          <a:pPr>
            <a:lnSpc>
              <a:spcPct val="100000"/>
            </a:lnSpc>
            <a:defRPr b="1"/>
          </a:pPr>
          <a:r>
            <a:rPr lang="en-US" dirty="0"/>
            <a:t>Class</a:t>
          </a:r>
        </a:p>
      </dgm:t>
    </dgm:pt>
    <dgm:pt modelId="{5FAFF1E1-2B22-44C2-ACCF-95DE8C5DC941}" type="parTrans" cxnId="{ECAB0252-426C-4F2B-9225-1A6EE4CD5740}">
      <dgm:prSet/>
      <dgm:spPr/>
      <dgm:t>
        <a:bodyPr/>
        <a:lstStyle/>
        <a:p>
          <a:endParaRPr lang="en-US"/>
        </a:p>
      </dgm:t>
    </dgm:pt>
    <dgm:pt modelId="{D5513459-5DAF-4363-A63B-B01AE050F99F}" type="sibTrans" cxnId="{ECAB0252-426C-4F2B-9225-1A6EE4CD5740}">
      <dgm:prSet/>
      <dgm:spPr/>
      <dgm:t>
        <a:bodyPr/>
        <a:lstStyle/>
        <a:p>
          <a:endParaRPr lang="en-US"/>
        </a:p>
      </dgm:t>
    </dgm:pt>
    <dgm:pt modelId="{2B35A9B0-7939-4E41-AF20-A8B0B2B973C5}">
      <dgm:prSet/>
      <dgm:spPr/>
      <dgm:t>
        <a:bodyPr/>
        <a:lstStyle/>
        <a:p>
          <a:pPr>
            <a:lnSpc>
              <a:spcPct val="100000"/>
            </a:lnSpc>
          </a:pPr>
          <a:r>
            <a:rPr lang="en-US" dirty="0"/>
            <a:t>Settings</a:t>
          </a:r>
        </a:p>
      </dgm:t>
    </dgm:pt>
    <dgm:pt modelId="{63C14A1F-D91E-4A26-AE3B-1B5B50DAB72F}" type="parTrans" cxnId="{6B8CC31F-1073-40FA-9149-EBAFDC8948E4}">
      <dgm:prSet/>
      <dgm:spPr/>
      <dgm:t>
        <a:bodyPr/>
        <a:lstStyle/>
        <a:p>
          <a:endParaRPr lang="en-US"/>
        </a:p>
      </dgm:t>
    </dgm:pt>
    <dgm:pt modelId="{1AE24C9F-1993-4AED-A216-23FC3DE56E3E}" type="sibTrans" cxnId="{6B8CC31F-1073-40FA-9149-EBAFDC8948E4}">
      <dgm:prSet/>
      <dgm:spPr/>
      <dgm:t>
        <a:bodyPr/>
        <a:lstStyle/>
        <a:p>
          <a:endParaRPr lang="en-US"/>
        </a:p>
      </dgm:t>
    </dgm:pt>
    <dgm:pt modelId="{9F47BBCC-37E7-475B-9020-2A733CC0D438}">
      <dgm:prSet/>
      <dgm:spPr/>
      <dgm:t>
        <a:bodyPr/>
        <a:lstStyle/>
        <a:p>
          <a:pPr>
            <a:lnSpc>
              <a:spcPct val="100000"/>
            </a:lnSpc>
            <a:defRPr b="1"/>
          </a:pPr>
          <a:r>
            <a:rPr lang="en-US"/>
            <a:t>Class</a:t>
          </a:r>
        </a:p>
      </dgm:t>
    </dgm:pt>
    <dgm:pt modelId="{79356B56-B0D7-4AC5-827B-4E7DAB60195E}" type="parTrans" cxnId="{CEF6C13E-5842-42D3-901E-4D442FB524F6}">
      <dgm:prSet/>
      <dgm:spPr/>
      <dgm:t>
        <a:bodyPr/>
        <a:lstStyle/>
        <a:p>
          <a:endParaRPr lang="en-US"/>
        </a:p>
      </dgm:t>
    </dgm:pt>
    <dgm:pt modelId="{B26FCDD6-36F8-44DA-979B-0390AB8CFE3A}" type="sibTrans" cxnId="{CEF6C13E-5842-42D3-901E-4D442FB524F6}">
      <dgm:prSet/>
      <dgm:spPr/>
      <dgm:t>
        <a:bodyPr/>
        <a:lstStyle/>
        <a:p>
          <a:endParaRPr lang="en-US"/>
        </a:p>
      </dgm:t>
    </dgm:pt>
    <dgm:pt modelId="{A781AB22-4CAD-4030-92E1-30D09C9C730A}">
      <dgm:prSet/>
      <dgm:spPr/>
      <dgm:t>
        <a:bodyPr/>
        <a:lstStyle/>
        <a:p>
          <a:pPr>
            <a:lnSpc>
              <a:spcPct val="100000"/>
            </a:lnSpc>
          </a:pPr>
          <a:r>
            <a:rPr lang="en-US" dirty="0"/>
            <a:t>Scoreboard</a:t>
          </a:r>
        </a:p>
      </dgm:t>
    </dgm:pt>
    <dgm:pt modelId="{BD95A512-381C-47F8-B672-42A3F7EF8B90}" type="parTrans" cxnId="{8A3BE228-1994-4D35-BE6B-CE57DAECC288}">
      <dgm:prSet/>
      <dgm:spPr/>
      <dgm:t>
        <a:bodyPr/>
        <a:lstStyle/>
        <a:p>
          <a:endParaRPr lang="en-US"/>
        </a:p>
      </dgm:t>
    </dgm:pt>
    <dgm:pt modelId="{88A556D0-44D9-48A5-9952-97E64D80B1C3}" type="sibTrans" cxnId="{8A3BE228-1994-4D35-BE6B-CE57DAECC288}">
      <dgm:prSet/>
      <dgm:spPr/>
      <dgm:t>
        <a:bodyPr/>
        <a:lstStyle/>
        <a:p>
          <a:endParaRPr lang="en-US"/>
        </a:p>
      </dgm:t>
    </dgm:pt>
    <dgm:pt modelId="{95CA389E-6319-4629-B600-E73B5A6BE256}" type="pres">
      <dgm:prSet presAssocID="{D052457F-DF46-46B2-8123-260CF50DBB02}" presName="root" presStyleCnt="0">
        <dgm:presLayoutVars>
          <dgm:dir/>
          <dgm:resizeHandles val="exact"/>
        </dgm:presLayoutVars>
      </dgm:prSet>
      <dgm:spPr/>
    </dgm:pt>
    <dgm:pt modelId="{07A175A8-A249-4B9B-86E3-228BA15AFBB3}" type="pres">
      <dgm:prSet presAssocID="{3D2CB0FF-8D4E-4CCE-A81E-DEB29A23A792}" presName="compNode" presStyleCnt="0"/>
      <dgm:spPr/>
    </dgm:pt>
    <dgm:pt modelId="{2FE63BFD-C980-42E4-BB5B-55CADF60759E}" type="pres">
      <dgm:prSet presAssocID="{3D2CB0FF-8D4E-4CCE-A81E-DEB29A23A79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1FFDB00E-36C1-42D5-A881-F9188CB36B94}" type="pres">
      <dgm:prSet presAssocID="{3D2CB0FF-8D4E-4CCE-A81E-DEB29A23A792}" presName="iconSpace" presStyleCnt="0"/>
      <dgm:spPr/>
    </dgm:pt>
    <dgm:pt modelId="{433AB005-F37C-41A9-BC8D-C073B8E78693}" type="pres">
      <dgm:prSet presAssocID="{3D2CB0FF-8D4E-4CCE-A81E-DEB29A23A792}" presName="parTx" presStyleLbl="revTx" presStyleIdx="0" presStyleCnt="8">
        <dgm:presLayoutVars>
          <dgm:chMax val="0"/>
          <dgm:chPref val="0"/>
        </dgm:presLayoutVars>
      </dgm:prSet>
      <dgm:spPr/>
    </dgm:pt>
    <dgm:pt modelId="{0531C2EC-DA6C-40FC-8C36-6CBEB358B274}" type="pres">
      <dgm:prSet presAssocID="{3D2CB0FF-8D4E-4CCE-A81E-DEB29A23A792}" presName="txSpace" presStyleCnt="0"/>
      <dgm:spPr/>
    </dgm:pt>
    <dgm:pt modelId="{0252D180-A876-4E19-B369-C3D5F353D6EE}" type="pres">
      <dgm:prSet presAssocID="{3D2CB0FF-8D4E-4CCE-A81E-DEB29A23A792}" presName="desTx" presStyleLbl="revTx" presStyleIdx="1" presStyleCnt="8">
        <dgm:presLayoutVars/>
      </dgm:prSet>
      <dgm:spPr/>
    </dgm:pt>
    <dgm:pt modelId="{7100C72B-C812-4BBA-9E9B-6761C006EC42}" type="pres">
      <dgm:prSet presAssocID="{CA3D0E28-EE0A-420A-9A7F-92856B1EEE03}" presName="sibTrans" presStyleCnt="0"/>
      <dgm:spPr/>
    </dgm:pt>
    <dgm:pt modelId="{A163F807-253C-442F-A7E4-C66761C363A0}" type="pres">
      <dgm:prSet presAssocID="{4FA28928-4EC7-4BBF-B2B5-019955615163}" presName="compNode" presStyleCnt="0"/>
      <dgm:spPr/>
    </dgm:pt>
    <dgm:pt modelId="{DA84D161-7190-4906-88AA-7C1E117BA27C}" type="pres">
      <dgm:prSet presAssocID="{4FA28928-4EC7-4BBF-B2B5-01995561516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icorn"/>
        </a:ext>
      </dgm:extLst>
    </dgm:pt>
    <dgm:pt modelId="{D107F336-9228-42C7-8677-0FBFF06D24A9}" type="pres">
      <dgm:prSet presAssocID="{4FA28928-4EC7-4BBF-B2B5-019955615163}" presName="iconSpace" presStyleCnt="0"/>
      <dgm:spPr/>
    </dgm:pt>
    <dgm:pt modelId="{384E7723-E91F-473B-9F53-04A2B0457CF8}" type="pres">
      <dgm:prSet presAssocID="{4FA28928-4EC7-4BBF-B2B5-019955615163}" presName="parTx" presStyleLbl="revTx" presStyleIdx="2" presStyleCnt="8">
        <dgm:presLayoutVars>
          <dgm:chMax val="0"/>
          <dgm:chPref val="0"/>
        </dgm:presLayoutVars>
      </dgm:prSet>
      <dgm:spPr/>
    </dgm:pt>
    <dgm:pt modelId="{3E378037-012D-4746-9F42-899CCA605991}" type="pres">
      <dgm:prSet presAssocID="{4FA28928-4EC7-4BBF-B2B5-019955615163}" presName="txSpace" presStyleCnt="0"/>
      <dgm:spPr/>
    </dgm:pt>
    <dgm:pt modelId="{346CA65B-A733-40E0-8C81-5629594C692A}" type="pres">
      <dgm:prSet presAssocID="{4FA28928-4EC7-4BBF-B2B5-019955615163}" presName="desTx" presStyleLbl="revTx" presStyleIdx="3" presStyleCnt="8">
        <dgm:presLayoutVars/>
      </dgm:prSet>
      <dgm:spPr/>
    </dgm:pt>
    <dgm:pt modelId="{457FC82D-B8FE-4EE0-9093-93075F2A7A7F}" type="pres">
      <dgm:prSet presAssocID="{9FCC3C4E-469A-4F7D-981C-1B5318E88A02}" presName="sibTrans" presStyleCnt="0"/>
      <dgm:spPr/>
    </dgm:pt>
    <dgm:pt modelId="{317B3C8A-0B8B-43F8-85F5-5093A4B0D359}" type="pres">
      <dgm:prSet presAssocID="{E7F3D55E-8CE3-4177-8CC0-48FA37945B1E}" presName="compNode" presStyleCnt="0"/>
      <dgm:spPr/>
    </dgm:pt>
    <dgm:pt modelId="{3B96D122-4E3A-4065-8FBA-A918A41CE34C}" type="pres">
      <dgm:prSet presAssocID="{E7F3D55E-8CE3-4177-8CC0-48FA37945B1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4AB0930B-C01B-432F-959C-4C8B27DD8DDC}" type="pres">
      <dgm:prSet presAssocID="{E7F3D55E-8CE3-4177-8CC0-48FA37945B1E}" presName="iconSpace" presStyleCnt="0"/>
      <dgm:spPr/>
    </dgm:pt>
    <dgm:pt modelId="{21228EA0-2CFF-4B0E-8694-B759015EE2A6}" type="pres">
      <dgm:prSet presAssocID="{E7F3D55E-8CE3-4177-8CC0-48FA37945B1E}" presName="parTx" presStyleLbl="revTx" presStyleIdx="4" presStyleCnt="8">
        <dgm:presLayoutVars>
          <dgm:chMax val="0"/>
          <dgm:chPref val="0"/>
        </dgm:presLayoutVars>
      </dgm:prSet>
      <dgm:spPr/>
    </dgm:pt>
    <dgm:pt modelId="{9FA03BE9-0558-45DB-9B26-1B8E134F5D7F}" type="pres">
      <dgm:prSet presAssocID="{E7F3D55E-8CE3-4177-8CC0-48FA37945B1E}" presName="txSpace" presStyleCnt="0"/>
      <dgm:spPr/>
    </dgm:pt>
    <dgm:pt modelId="{0263BB07-E36A-40BE-8D59-3953562D3F50}" type="pres">
      <dgm:prSet presAssocID="{E7F3D55E-8CE3-4177-8CC0-48FA37945B1E}" presName="desTx" presStyleLbl="revTx" presStyleIdx="5" presStyleCnt="8">
        <dgm:presLayoutVars/>
      </dgm:prSet>
      <dgm:spPr/>
    </dgm:pt>
    <dgm:pt modelId="{47554321-876F-4A8D-BD4F-87570B696239}" type="pres">
      <dgm:prSet presAssocID="{D5513459-5DAF-4363-A63B-B01AE050F99F}" presName="sibTrans" presStyleCnt="0"/>
      <dgm:spPr/>
    </dgm:pt>
    <dgm:pt modelId="{E5461F5F-7E88-41AA-8138-AA14BB0D6336}" type="pres">
      <dgm:prSet presAssocID="{9F47BBCC-37E7-475B-9020-2A733CC0D438}" presName="compNode" presStyleCnt="0"/>
      <dgm:spPr/>
    </dgm:pt>
    <dgm:pt modelId="{C63EBF63-48CE-4C46-A2F3-C19D8F0322C3}" type="pres">
      <dgm:prSet presAssocID="{9F47BBCC-37E7-475B-9020-2A733CC0D43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BD87A0BE-534C-4033-B914-6BEB885E2EEA}" type="pres">
      <dgm:prSet presAssocID="{9F47BBCC-37E7-475B-9020-2A733CC0D438}" presName="iconSpace" presStyleCnt="0"/>
      <dgm:spPr/>
    </dgm:pt>
    <dgm:pt modelId="{98D34A03-519A-4026-A25D-D4C72A05953F}" type="pres">
      <dgm:prSet presAssocID="{9F47BBCC-37E7-475B-9020-2A733CC0D438}" presName="parTx" presStyleLbl="revTx" presStyleIdx="6" presStyleCnt="8">
        <dgm:presLayoutVars>
          <dgm:chMax val="0"/>
          <dgm:chPref val="0"/>
        </dgm:presLayoutVars>
      </dgm:prSet>
      <dgm:spPr/>
    </dgm:pt>
    <dgm:pt modelId="{51A03292-265C-48F2-97DE-7475E4D1D0DE}" type="pres">
      <dgm:prSet presAssocID="{9F47BBCC-37E7-475B-9020-2A733CC0D438}" presName="txSpace" presStyleCnt="0"/>
      <dgm:spPr/>
    </dgm:pt>
    <dgm:pt modelId="{95B77F12-53FD-4D88-B018-0A0E9BCEF13F}" type="pres">
      <dgm:prSet presAssocID="{9F47BBCC-37E7-475B-9020-2A733CC0D438}" presName="desTx" presStyleLbl="revTx" presStyleIdx="7" presStyleCnt="8">
        <dgm:presLayoutVars/>
      </dgm:prSet>
      <dgm:spPr/>
    </dgm:pt>
  </dgm:ptLst>
  <dgm:cxnLst>
    <dgm:cxn modelId="{1087A501-DD5E-4043-9D9E-53714D496D9E}" type="presOf" srcId="{A781AB22-4CAD-4030-92E1-30D09C9C730A}" destId="{95B77F12-53FD-4D88-B018-0A0E9BCEF13F}" srcOrd="0" destOrd="0" presId="urn:microsoft.com/office/officeart/2018/5/layout/CenteredIconLabelDescriptionList"/>
    <dgm:cxn modelId="{D4A49D0A-23A4-4E45-9E6C-FA0D8A3C3A69}" srcId="{4FA28928-4EC7-4BBF-B2B5-019955615163}" destId="{26FB9CF5-4D9D-4333-8763-28927B365295}" srcOrd="0" destOrd="0" parTransId="{B679F425-860B-4FCA-AA81-984BCCA6749D}" sibTransId="{1628F4AD-AB9D-4D2B-BCF0-4828354968F1}"/>
    <dgm:cxn modelId="{644D0511-2504-4811-9DA4-5790DC54DDE7}" srcId="{D052457F-DF46-46B2-8123-260CF50DBB02}" destId="{4FA28928-4EC7-4BBF-B2B5-019955615163}" srcOrd="1" destOrd="0" parTransId="{460E84B4-BED0-4AA2-A333-A93EC090CAD3}" sibTransId="{9FCC3C4E-469A-4F7D-981C-1B5318E88A02}"/>
    <dgm:cxn modelId="{6B8CC31F-1073-40FA-9149-EBAFDC8948E4}" srcId="{E7F3D55E-8CE3-4177-8CC0-48FA37945B1E}" destId="{2B35A9B0-7939-4E41-AF20-A8B0B2B973C5}" srcOrd="0" destOrd="0" parTransId="{63C14A1F-D91E-4A26-AE3B-1B5B50DAB72F}" sibTransId="{1AE24C9F-1993-4AED-A216-23FC3DE56E3E}"/>
    <dgm:cxn modelId="{4D847020-AA50-8B40-9A5D-04DFFE747927}" type="presOf" srcId="{D052457F-DF46-46B2-8123-260CF50DBB02}" destId="{95CA389E-6319-4629-B600-E73B5A6BE256}" srcOrd="0" destOrd="0" presId="urn:microsoft.com/office/officeart/2018/5/layout/CenteredIconLabelDescriptionList"/>
    <dgm:cxn modelId="{8A3BE228-1994-4D35-BE6B-CE57DAECC288}" srcId="{9F47BBCC-37E7-475B-9020-2A733CC0D438}" destId="{A781AB22-4CAD-4030-92E1-30D09C9C730A}" srcOrd="0" destOrd="0" parTransId="{BD95A512-381C-47F8-B672-42A3F7EF8B90}" sibTransId="{88A556D0-44D9-48A5-9952-97E64D80B1C3}"/>
    <dgm:cxn modelId="{1B1B7B3C-10F1-422D-88E9-2FF084319D16}" srcId="{D052457F-DF46-46B2-8123-260CF50DBB02}" destId="{3D2CB0FF-8D4E-4CCE-A81E-DEB29A23A792}" srcOrd="0" destOrd="0" parTransId="{4D3DBAE5-74FA-44F1-8147-4935EEB37D5E}" sibTransId="{CA3D0E28-EE0A-420A-9A7F-92856B1EEE03}"/>
    <dgm:cxn modelId="{CEF6C13E-5842-42D3-901E-4D442FB524F6}" srcId="{D052457F-DF46-46B2-8123-260CF50DBB02}" destId="{9F47BBCC-37E7-475B-9020-2A733CC0D438}" srcOrd="3" destOrd="0" parTransId="{79356B56-B0D7-4AC5-827B-4E7DAB60195E}" sibTransId="{B26FCDD6-36F8-44DA-979B-0390AB8CFE3A}"/>
    <dgm:cxn modelId="{ECAB0252-426C-4F2B-9225-1A6EE4CD5740}" srcId="{D052457F-DF46-46B2-8123-260CF50DBB02}" destId="{E7F3D55E-8CE3-4177-8CC0-48FA37945B1E}" srcOrd="2" destOrd="0" parTransId="{5FAFF1E1-2B22-44C2-ACCF-95DE8C5DC941}" sibTransId="{D5513459-5DAF-4363-A63B-B01AE050F99F}"/>
    <dgm:cxn modelId="{F104D85C-6960-5C4D-8BA5-2DD476F9DC9A}" type="presOf" srcId="{94D80CFC-C0B5-4651-A58E-C858C1E52507}" destId="{0252D180-A876-4E19-B369-C3D5F353D6EE}" srcOrd="0" destOrd="0" presId="urn:microsoft.com/office/officeart/2018/5/layout/CenteredIconLabelDescriptionList"/>
    <dgm:cxn modelId="{C1FA2268-094B-4649-B8A2-1136DAD203AD}" srcId="{3D2CB0FF-8D4E-4CCE-A81E-DEB29A23A792}" destId="{94D80CFC-C0B5-4651-A58E-C858C1E52507}" srcOrd="0" destOrd="0" parTransId="{44FCE5A5-2A47-4B5A-9E3D-7E91179721A5}" sibTransId="{7BCBBB8D-4FFF-485B-A6A3-A47B44039EAC}"/>
    <dgm:cxn modelId="{15319473-61AA-2B44-8B04-3F12E94594FA}" type="presOf" srcId="{3D2CB0FF-8D4E-4CCE-A81E-DEB29A23A792}" destId="{433AB005-F37C-41A9-BC8D-C073B8E78693}" srcOrd="0" destOrd="0" presId="urn:microsoft.com/office/officeart/2018/5/layout/CenteredIconLabelDescriptionList"/>
    <dgm:cxn modelId="{5370A674-24BD-5C4C-BF8E-74F752AC5F12}" type="presOf" srcId="{4FA28928-4EC7-4BBF-B2B5-019955615163}" destId="{384E7723-E91F-473B-9F53-04A2B0457CF8}" srcOrd="0" destOrd="0" presId="urn:microsoft.com/office/officeart/2018/5/layout/CenteredIconLabelDescriptionList"/>
    <dgm:cxn modelId="{07352A90-C1B7-D844-9751-4387C9FB0A5E}" type="presOf" srcId="{26FB9CF5-4D9D-4333-8763-28927B365295}" destId="{346CA65B-A733-40E0-8C81-5629594C692A}" srcOrd="0" destOrd="0" presId="urn:microsoft.com/office/officeart/2018/5/layout/CenteredIconLabelDescriptionList"/>
    <dgm:cxn modelId="{CBF04B9B-63ED-414E-AF6F-9E326652940C}" type="presOf" srcId="{E7F3D55E-8CE3-4177-8CC0-48FA37945B1E}" destId="{21228EA0-2CFF-4B0E-8694-B759015EE2A6}" srcOrd="0" destOrd="0" presId="urn:microsoft.com/office/officeart/2018/5/layout/CenteredIconLabelDescriptionList"/>
    <dgm:cxn modelId="{A63FB5DF-A823-E14C-8018-D184960F04A7}" type="presOf" srcId="{2B35A9B0-7939-4E41-AF20-A8B0B2B973C5}" destId="{0263BB07-E36A-40BE-8D59-3953562D3F50}" srcOrd="0" destOrd="0" presId="urn:microsoft.com/office/officeart/2018/5/layout/CenteredIconLabelDescriptionList"/>
    <dgm:cxn modelId="{9B8818F3-ED4A-4345-8430-18AAA44D97EB}" type="presOf" srcId="{9F47BBCC-37E7-475B-9020-2A733CC0D438}" destId="{98D34A03-519A-4026-A25D-D4C72A05953F}" srcOrd="0" destOrd="0" presId="urn:microsoft.com/office/officeart/2018/5/layout/CenteredIconLabelDescriptionList"/>
    <dgm:cxn modelId="{3895F04E-5FCB-344C-816F-489757813626}" type="presParOf" srcId="{95CA389E-6319-4629-B600-E73B5A6BE256}" destId="{07A175A8-A249-4B9B-86E3-228BA15AFBB3}" srcOrd="0" destOrd="0" presId="urn:microsoft.com/office/officeart/2018/5/layout/CenteredIconLabelDescriptionList"/>
    <dgm:cxn modelId="{3C375FBF-343A-A349-826F-49EC38B35780}" type="presParOf" srcId="{07A175A8-A249-4B9B-86E3-228BA15AFBB3}" destId="{2FE63BFD-C980-42E4-BB5B-55CADF60759E}" srcOrd="0" destOrd="0" presId="urn:microsoft.com/office/officeart/2018/5/layout/CenteredIconLabelDescriptionList"/>
    <dgm:cxn modelId="{7CBB18AD-54FB-7343-9481-5582BBDFDAF5}" type="presParOf" srcId="{07A175A8-A249-4B9B-86E3-228BA15AFBB3}" destId="{1FFDB00E-36C1-42D5-A881-F9188CB36B94}" srcOrd="1" destOrd="0" presId="urn:microsoft.com/office/officeart/2018/5/layout/CenteredIconLabelDescriptionList"/>
    <dgm:cxn modelId="{440CF13C-8608-BB47-9C66-DB2CC1221B93}" type="presParOf" srcId="{07A175A8-A249-4B9B-86E3-228BA15AFBB3}" destId="{433AB005-F37C-41A9-BC8D-C073B8E78693}" srcOrd="2" destOrd="0" presId="urn:microsoft.com/office/officeart/2018/5/layout/CenteredIconLabelDescriptionList"/>
    <dgm:cxn modelId="{9CC9896C-2E08-D34C-A7FC-F76EEFF6EB88}" type="presParOf" srcId="{07A175A8-A249-4B9B-86E3-228BA15AFBB3}" destId="{0531C2EC-DA6C-40FC-8C36-6CBEB358B274}" srcOrd="3" destOrd="0" presId="urn:microsoft.com/office/officeart/2018/5/layout/CenteredIconLabelDescriptionList"/>
    <dgm:cxn modelId="{EB7286FE-03E9-0644-A777-EFD7F0721299}" type="presParOf" srcId="{07A175A8-A249-4B9B-86E3-228BA15AFBB3}" destId="{0252D180-A876-4E19-B369-C3D5F353D6EE}" srcOrd="4" destOrd="0" presId="urn:microsoft.com/office/officeart/2018/5/layout/CenteredIconLabelDescriptionList"/>
    <dgm:cxn modelId="{13B3C438-61DF-BE4D-81DC-37463A7E363C}" type="presParOf" srcId="{95CA389E-6319-4629-B600-E73B5A6BE256}" destId="{7100C72B-C812-4BBA-9E9B-6761C006EC42}" srcOrd="1" destOrd="0" presId="urn:microsoft.com/office/officeart/2018/5/layout/CenteredIconLabelDescriptionList"/>
    <dgm:cxn modelId="{CD990764-12CC-0845-B31B-AB1F5B33F497}" type="presParOf" srcId="{95CA389E-6319-4629-B600-E73B5A6BE256}" destId="{A163F807-253C-442F-A7E4-C66761C363A0}" srcOrd="2" destOrd="0" presId="urn:microsoft.com/office/officeart/2018/5/layout/CenteredIconLabelDescriptionList"/>
    <dgm:cxn modelId="{37017129-E5F6-8C40-8E24-5254CB87C9BA}" type="presParOf" srcId="{A163F807-253C-442F-A7E4-C66761C363A0}" destId="{DA84D161-7190-4906-88AA-7C1E117BA27C}" srcOrd="0" destOrd="0" presId="urn:microsoft.com/office/officeart/2018/5/layout/CenteredIconLabelDescriptionList"/>
    <dgm:cxn modelId="{BE9B9B98-0718-9446-8778-F62455252241}" type="presParOf" srcId="{A163F807-253C-442F-A7E4-C66761C363A0}" destId="{D107F336-9228-42C7-8677-0FBFF06D24A9}" srcOrd="1" destOrd="0" presId="urn:microsoft.com/office/officeart/2018/5/layout/CenteredIconLabelDescriptionList"/>
    <dgm:cxn modelId="{9A951D47-363D-ED4E-ADC3-CD9C503D55BC}" type="presParOf" srcId="{A163F807-253C-442F-A7E4-C66761C363A0}" destId="{384E7723-E91F-473B-9F53-04A2B0457CF8}" srcOrd="2" destOrd="0" presId="urn:microsoft.com/office/officeart/2018/5/layout/CenteredIconLabelDescriptionList"/>
    <dgm:cxn modelId="{AF2D93BA-05EF-314D-BC56-1B448B6BD346}" type="presParOf" srcId="{A163F807-253C-442F-A7E4-C66761C363A0}" destId="{3E378037-012D-4746-9F42-899CCA605991}" srcOrd="3" destOrd="0" presId="urn:microsoft.com/office/officeart/2018/5/layout/CenteredIconLabelDescriptionList"/>
    <dgm:cxn modelId="{765C909A-63CC-8F40-95B7-7A3582D7CEB3}" type="presParOf" srcId="{A163F807-253C-442F-A7E4-C66761C363A0}" destId="{346CA65B-A733-40E0-8C81-5629594C692A}" srcOrd="4" destOrd="0" presId="urn:microsoft.com/office/officeart/2018/5/layout/CenteredIconLabelDescriptionList"/>
    <dgm:cxn modelId="{A74134FF-173B-8D42-A2A6-27F59B80C548}" type="presParOf" srcId="{95CA389E-6319-4629-B600-E73B5A6BE256}" destId="{457FC82D-B8FE-4EE0-9093-93075F2A7A7F}" srcOrd="3" destOrd="0" presId="urn:microsoft.com/office/officeart/2018/5/layout/CenteredIconLabelDescriptionList"/>
    <dgm:cxn modelId="{D85B3E12-2B12-E740-8FDB-F28DCAD989C7}" type="presParOf" srcId="{95CA389E-6319-4629-B600-E73B5A6BE256}" destId="{317B3C8A-0B8B-43F8-85F5-5093A4B0D359}" srcOrd="4" destOrd="0" presId="urn:microsoft.com/office/officeart/2018/5/layout/CenteredIconLabelDescriptionList"/>
    <dgm:cxn modelId="{EC3F52DF-0D64-274A-93AB-015576464949}" type="presParOf" srcId="{317B3C8A-0B8B-43F8-85F5-5093A4B0D359}" destId="{3B96D122-4E3A-4065-8FBA-A918A41CE34C}" srcOrd="0" destOrd="0" presId="urn:microsoft.com/office/officeart/2018/5/layout/CenteredIconLabelDescriptionList"/>
    <dgm:cxn modelId="{50B1C18A-DEE6-664E-9BB2-862F1D27CD3B}" type="presParOf" srcId="{317B3C8A-0B8B-43F8-85F5-5093A4B0D359}" destId="{4AB0930B-C01B-432F-959C-4C8B27DD8DDC}" srcOrd="1" destOrd="0" presId="urn:microsoft.com/office/officeart/2018/5/layout/CenteredIconLabelDescriptionList"/>
    <dgm:cxn modelId="{775C06BA-D8A3-7C46-B840-D14F930615B1}" type="presParOf" srcId="{317B3C8A-0B8B-43F8-85F5-5093A4B0D359}" destId="{21228EA0-2CFF-4B0E-8694-B759015EE2A6}" srcOrd="2" destOrd="0" presId="urn:microsoft.com/office/officeart/2018/5/layout/CenteredIconLabelDescriptionList"/>
    <dgm:cxn modelId="{E8824981-111C-0846-9D0D-7376870043F7}" type="presParOf" srcId="{317B3C8A-0B8B-43F8-85F5-5093A4B0D359}" destId="{9FA03BE9-0558-45DB-9B26-1B8E134F5D7F}" srcOrd="3" destOrd="0" presId="urn:microsoft.com/office/officeart/2018/5/layout/CenteredIconLabelDescriptionList"/>
    <dgm:cxn modelId="{3D43D44A-BEAD-F542-BC4F-0E658F396076}" type="presParOf" srcId="{317B3C8A-0B8B-43F8-85F5-5093A4B0D359}" destId="{0263BB07-E36A-40BE-8D59-3953562D3F50}" srcOrd="4" destOrd="0" presId="urn:microsoft.com/office/officeart/2018/5/layout/CenteredIconLabelDescriptionList"/>
    <dgm:cxn modelId="{B9D038E5-AD3E-FA44-90E5-DB4AF59FE8BD}" type="presParOf" srcId="{95CA389E-6319-4629-B600-E73B5A6BE256}" destId="{47554321-876F-4A8D-BD4F-87570B696239}" srcOrd="5" destOrd="0" presId="urn:microsoft.com/office/officeart/2018/5/layout/CenteredIconLabelDescriptionList"/>
    <dgm:cxn modelId="{2FA262F5-E897-A640-9798-F397BDB44702}" type="presParOf" srcId="{95CA389E-6319-4629-B600-E73B5A6BE256}" destId="{E5461F5F-7E88-41AA-8138-AA14BB0D6336}" srcOrd="6" destOrd="0" presId="urn:microsoft.com/office/officeart/2018/5/layout/CenteredIconLabelDescriptionList"/>
    <dgm:cxn modelId="{D527A438-B3A2-4847-9CAD-F56E1CD1F796}" type="presParOf" srcId="{E5461F5F-7E88-41AA-8138-AA14BB0D6336}" destId="{C63EBF63-48CE-4C46-A2F3-C19D8F0322C3}" srcOrd="0" destOrd="0" presId="urn:microsoft.com/office/officeart/2018/5/layout/CenteredIconLabelDescriptionList"/>
    <dgm:cxn modelId="{06814564-0ABC-0B4E-A84B-4BD7F61DBAB3}" type="presParOf" srcId="{E5461F5F-7E88-41AA-8138-AA14BB0D6336}" destId="{BD87A0BE-534C-4033-B914-6BEB885E2EEA}" srcOrd="1" destOrd="0" presId="urn:microsoft.com/office/officeart/2018/5/layout/CenteredIconLabelDescriptionList"/>
    <dgm:cxn modelId="{9680D24D-64B9-B548-8E38-CABB4A99739A}" type="presParOf" srcId="{E5461F5F-7E88-41AA-8138-AA14BB0D6336}" destId="{98D34A03-519A-4026-A25D-D4C72A05953F}" srcOrd="2" destOrd="0" presId="urn:microsoft.com/office/officeart/2018/5/layout/CenteredIconLabelDescriptionList"/>
    <dgm:cxn modelId="{7144CDC2-4835-2047-93EE-4748D7E30999}" type="presParOf" srcId="{E5461F5F-7E88-41AA-8138-AA14BB0D6336}" destId="{51A03292-265C-48F2-97DE-7475E4D1D0DE}" srcOrd="3" destOrd="0" presId="urn:microsoft.com/office/officeart/2018/5/layout/CenteredIconLabelDescriptionList"/>
    <dgm:cxn modelId="{E4064031-8F3F-084F-833F-5E5D54074DA7}" type="presParOf" srcId="{E5461F5F-7E88-41AA-8138-AA14BB0D6336}" destId="{95B77F12-53FD-4D88-B018-0A0E9BCEF13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7E85B-C1B7-ED42-B775-DF2B81812168}">
      <dsp:nvSpPr>
        <dsp:cNvPr id="0" name=""/>
        <dsp:cNvSpPr/>
      </dsp:nvSpPr>
      <dsp:spPr>
        <a:xfrm>
          <a:off x="0" y="482338"/>
          <a:ext cx="2886075" cy="1832657"/>
        </a:xfrm>
        <a:prstGeom prst="roundRect">
          <a:avLst>
            <a:gd name="adj" fmla="val 10000"/>
          </a:avLst>
        </a:prstGeom>
        <a:solidFill>
          <a:schemeClr val="accent2"/>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sp>
    <dsp:sp modelId="{1D86BEAD-4021-834D-AFB4-456CD349F0B4}">
      <dsp:nvSpPr>
        <dsp:cNvPr id="0" name=""/>
        <dsp:cNvSpPr/>
      </dsp:nvSpPr>
      <dsp:spPr>
        <a:xfrm>
          <a:off x="320675" y="786979"/>
          <a:ext cx="2886075" cy="1832657"/>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Instead of doing aliens, I decided to switch it up and do this project using unicorns!</a:t>
          </a:r>
        </a:p>
      </dsp:txBody>
      <dsp:txXfrm>
        <a:off x="374352" y="840656"/>
        <a:ext cx="2778721" cy="1725303"/>
      </dsp:txXfrm>
    </dsp:sp>
    <dsp:sp modelId="{17670D95-7913-2745-9F6E-89BF3F660519}">
      <dsp:nvSpPr>
        <dsp:cNvPr id="0" name=""/>
        <dsp:cNvSpPr/>
      </dsp:nvSpPr>
      <dsp:spPr>
        <a:xfrm>
          <a:off x="3527425" y="482338"/>
          <a:ext cx="2886075" cy="1832657"/>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3FD2B-DAC4-B24D-80BD-21D01E4E1EA2}">
      <dsp:nvSpPr>
        <dsp:cNvPr id="0" name=""/>
        <dsp:cNvSpPr/>
      </dsp:nvSpPr>
      <dsp:spPr>
        <a:xfrm>
          <a:off x="3848099" y="786979"/>
          <a:ext cx="2886075" cy="1832657"/>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Doing this project, I learned a lot about Python and </a:t>
          </a:r>
          <a:r>
            <a:rPr lang="en-US" sz="2300" kern="1200" dirty="0" err="1"/>
            <a:t>Pygame</a:t>
          </a:r>
          <a:r>
            <a:rPr lang="en-US" sz="2300" kern="1200" dirty="0"/>
            <a:t> and how it works.</a:t>
          </a:r>
        </a:p>
      </dsp:txBody>
      <dsp:txXfrm>
        <a:off x="3901776" y="840656"/>
        <a:ext cx="2778721" cy="1725303"/>
      </dsp:txXfrm>
    </dsp:sp>
    <dsp:sp modelId="{15F071A8-C575-7442-8AF4-CFAAEAA56165}">
      <dsp:nvSpPr>
        <dsp:cNvPr id="0" name=""/>
        <dsp:cNvSpPr/>
      </dsp:nvSpPr>
      <dsp:spPr>
        <a:xfrm>
          <a:off x="7054850" y="482338"/>
          <a:ext cx="2886075" cy="1832657"/>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F7B6A0-2A53-6740-A651-6AC435930E93}">
      <dsp:nvSpPr>
        <dsp:cNvPr id="0" name=""/>
        <dsp:cNvSpPr/>
      </dsp:nvSpPr>
      <dsp:spPr>
        <a:xfrm>
          <a:off x="7375524" y="786979"/>
          <a:ext cx="2886075" cy="1832657"/>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This class was my first-time doing python in general and it was pretty fun!</a:t>
          </a:r>
        </a:p>
      </dsp:txBody>
      <dsp:txXfrm>
        <a:off x="7429201" y="840656"/>
        <a:ext cx="2778721" cy="17253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63BFD-C980-42E4-BB5B-55CADF60759E}">
      <dsp:nvSpPr>
        <dsp:cNvPr id="0" name=""/>
        <dsp:cNvSpPr/>
      </dsp:nvSpPr>
      <dsp:spPr>
        <a:xfrm>
          <a:off x="745740" y="811466"/>
          <a:ext cx="792139" cy="792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3AB005-F37C-41A9-BC8D-C073B8E78693}">
      <dsp:nvSpPr>
        <dsp:cNvPr id="0" name=""/>
        <dsp:cNvSpPr/>
      </dsp:nvSpPr>
      <dsp:spPr>
        <a:xfrm>
          <a:off x="10182" y="1667204"/>
          <a:ext cx="2263256" cy="339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b="1"/>
          </a:pPr>
          <a:r>
            <a:rPr lang="en-US" sz="2300" kern="1200"/>
            <a:t>Class</a:t>
          </a:r>
        </a:p>
      </dsp:txBody>
      <dsp:txXfrm>
        <a:off x="10182" y="1667204"/>
        <a:ext cx="2263256" cy="339488"/>
      </dsp:txXfrm>
    </dsp:sp>
    <dsp:sp modelId="{0252D180-A876-4E19-B369-C3D5F353D6EE}">
      <dsp:nvSpPr>
        <dsp:cNvPr id="0" name=""/>
        <dsp:cNvSpPr/>
      </dsp:nvSpPr>
      <dsp:spPr>
        <a:xfrm>
          <a:off x="10182" y="2036274"/>
          <a:ext cx="2263256" cy="254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err="1"/>
            <a:t>UnicornInvasion</a:t>
          </a:r>
          <a:endParaRPr lang="en-US" sz="1700" kern="1200" dirty="0"/>
        </a:p>
      </dsp:txBody>
      <dsp:txXfrm>
        <a:off x="10182" y="2036274"/>
        <a:ext cx="2263256" cy="254234"/>
      </dsp:txXfrm>
    </dsp:sp>
    <dsp:sp modelId="{DA84D161-7190-4906-88AA-7C1E117BA27C}">
      <dsp:nvSpPr>
        <dsp:cNvPr id="0" name=""/>
        <dsp:cNvSpPr/>
      </dsp:nvSpPr>
      <dsp:spPr>
        <a:xfrm>
          <a:off x="3405067" y="811466"/>
          <a:ext cx="792139" cy="792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4E7723-E91F-473B-9F53-04A2B0457CF8}">
      <dsp:nvSpPr>
        <dsp:cNvPr id="0" name=""/>
        <dsp:cNvSpPr/>
      </dsp:nvSpPr>
      <dsp:spPr>
        <a:xfrm>
          <a:off x="2669508" y="1667204"/>
          <a:ext cx="2263256" cy="339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b="1"/>
          </a:pPr>
          <a:r>
            <a:rPr lang="en-US" sz="2300" kern="1200"/>
            <a:t>Class</a:t>
          </a:r>
        </a:p>
      </dsp:txBody>
      <dsp:txXfrm>
        <a:off x="2669508" y="1667204"/>
        <a:ext cx="2263256" cy="339488"/>
      </dsp:txXfrm>
    </dsp:sp>
    <dsp:sp modelId="{346CA65B-A733-40E0-8C81-5629594C692A}">
      <dsp:nvSpPr>
        <dsp:cNvPr id="0" name=""/>
        <dsp:cNvSpPr/>
      </dsp:nvSpPr>
      <dsp:spPr>
        <a:xfrm>
          <a:off x="2669508" y="2036274"/>
          <a:ext cx="2263256" cy="254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Unicorn(Sprite)</a:t>
          </a:r>
        </a:p>
      </dsp:txBody>
      <dsp:txXfrm>
        <a:off x="2669508" y="2036274"/>
        <a:ext cx="2263256" cy="254234"/>
      </dsp:txXfrm>
    </dsp:sp>
    <dsp:sp modelId="{3B96D122-4E3A-4065-8FBA-A918A41CE34C}">
      <dsp:nvSpPr>
        <dsp:cNvPr id="0" name=""/>
        <dsp:cNvSpPr/>
      </dsp:nvSpPr>
      <dsp:spPr>
        <a:xfrm>
          <a:off x="6064393" y="811466"/>
          <a:ext cx="792139" cy="792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228EA0-2CFF-4B0E-8694-B759015EE2A6}">
      <dsp:nvSpPr>
        <dsp:cNvPr id="0" name=""/>
        <dsp:cNvSpPr/>
      </dsp:nvSpPr>
      <dsp:spPr>
        <a:xfrm>
          <a:off x="5328834" y="1667204"/>
          <a:ext cx="2263256" cy="339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b="1"/>
          </a:pPr>
          <a:r>
            <a:rPr lang="en-US" sz="2300" kern="1200" dirty="0"/>
            <a:t>Class</a:t>
          </a:r>
        </a:p>
      </dsp:txBody>
      <dsp:txXfrm>
        <a:off x="5328834" y="1667204"/>
        <a:ext cx="2263256" cy="339488"/>
      </dsp:txXfrm>
    </dsp:sp>
    <dsp:sp modelId="{0263BB07-E36A-40BE-8D59-3953562D3F50}">
      <dsp:nvSpPr>
        <dsp:cNvPr id="0" name=""/>
        <dsp:cNvSpPr/>
      </dsp:nvSpPr>
      <dsp:spPr>
        <a:xfrm>
          <a:off x="5328834" y="2036274"/>
          <a:ext cx="2263256" cy="254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Settings</a:t>
          </a:r>
        </a:p>
      </dsp:txBody>
      <dsp:txXfrm>
        <a:off x="5328834" y="2036274"/>
        <a:ext cx="2263256" cy="254234"/>
      </dsp:txXfrm>
    </dsp:sp>
    <dsp:sp modelId="{C63EBF63-48CE-4C46-A2F3-C19D8F0322C3}">
      <dsp:nvSpPr>
        <dsp:cNvPr id="0" name=""/>
        <dsp:cNvSpPr/>
      </dsp:nvSpPr>
      <dsp:spPr>
        <a:xfrm>
          <a:off x="8723719" y="811466"/>
          <a:ext cx="792139" cy="792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D34A03-519A-4026-A25D-D4C72A05953F}">
      <dsp:nvSpPr>
        <dsp:cNvPr id="0" name=""/>
        <dsp:cNvSpPr/>
      </dsp:nvSpPr>
      <dsp:spPr>
        <a:xfrm>
          <a:off x="7988161" y="1667204"/>
          <a:ext cx="2263256" cy="339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b="1"/>
          </a:pPr>
          <a:r>
            <a:rPr lang="en-US" sz="2300" kern="1200"/>
            <a:t>Class</a:t>
          </a:r>
        </a:p>
      </dsp:txBody>
      <dsp:txXfrm>
        <a:off x="7988161" y="1667204"/>
        <a:ext cx="2263256" cy="339488"/>
      </dsp:txXfrm>
    </dsp:sp>
    <dsp:sp modelId="{95B77F12-53FD-4D88-B018-0A0E9BCEF13F}">
      <dsp:nvSpPr>
        <dsp:cNvPr id="0" name=""/>
        <dsp:cNvSpPr/>
      </dsp:nvSpPr>
      <dsp:spPr>
        <a:xfrm>
          <a:off x="7988161" y="2036274"/>
          <a:ext cx="2263256" cy="254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Scoreboard</a:t>
          </a:r>
        </a:p>
      </dsp:txBody>
      <dsp:txXfrm>
        <a:off x="7988161" y="2036274"/>
        <a:ext cx="2263256" cy="25423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1C265B-0E7D-434C-9907-B38FE7D8FA61}" type="datetimeFigureOut">
              <a:rPr lang="en-US" smtClean="0"/>
              <a:t>4/16/21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EBE5B-8C97-DB40-BBD9-6B98133FC848}" type="slidenum">
              <a:rPr lang="en-US" smtClean="0"/>
              <a:t>‹#›</a:t>
            </a:fld>
            <a:endParaRPr lang="en-US"/>
          </a:p>
        </p:txBody>
      </p:sp>
    </p:spTree>
    <p:extLst>
      <p:ext uri="{BB962C8B-B14F-4D97-AF65-F5344CB8AC3E}">
        <p14:creationId xmlns:p14="http://schemas.microsoft.com/office/powerpoint/2010/main" val="1209715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A123DA44-32CB-E048-B0DD-F5F2CDEC0243}" type="datetimeFigureOut">
              <a:rPr lang="en-US" smtClean="0"/>
              <a:t>4/16/21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350969599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23DA44-32CB-E048-B0DD-F5F2CDEC0243}" type="datetimeFigureOut">
              <a:rPr lang="en-US" smtClean="0"/>
              <a:t>4/16/21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78965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23DA44-32CB-E048-B0DD-F5F2CDEC0243}" type="datetimeFigureOut">
              <a:rPr lang="en-US" smtClean="0"/>
              <a:t>4/16/21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221137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23DA44-32CB-E048-B0DD-F5F2CDEC0243}" type="datetimeFigureOut">
              <a:rPr lang="en-US" smtClean="0"/>
              <a:t>4/16/21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237323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A123DA44-32CB-E048-B0DD-F5F2CDEC0243}" type="datetimeFigureOut">
              <a:rPr lang="en-US" smtClean="0"/>
              <a:t>4/16/21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66700682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123DA44-32CB-E048-B0DD-F5F2CDEC0243}" type="datetimeFigureOut">
              <a:rPr lang="en-US" smtClean="0"/>
              <a:t>4/16/21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3247120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A123DA44-32CB-E048-B0DD-F5F2CDEC0243}" type="datetimeFigureOut">
              <a:rPr lang="en-US" smtClean="0"/>
              <a:t>4/16/21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46E591-C635-884A-8DCB-FDE5BB9B21D1}"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09449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23DA44-32CB-E048-B0DD-F5F2CDEC0243}" type="datetimeFigureOut">
              <a:rPr lang="en-US" smtClean="0"/>
              <a:t>4/16/21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955610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23DA44-32CB-E048-B0DD-F5F2CDEC0243}" type="datetimeFigureOut">
              <a:rPr lang="en-US" smtClean="0"/>
              <a:t>4/16/21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1046411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A123DA44-32CB-E048-B0DD-F5F2CDEC0243}" type="datetimeFigureOut">
              <a:rPr lang="en-US" smtClean="0"/>
              <a:t>4/16/21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619079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A123DA44-32CB-E048-B0DD-F5F2CDEC0243}" type="datetimeFigureOut">
              <a:rPr lang="en-US" smtClean="0"/>
              <a:t>4/16/21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2703012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123DA44-32CB-E048-B0DD-F5F2CDEC0243}" type="datetimeFigureOut">
              <a:rPr lang="en-US" smtClean="0"/>
              <a:t>4/16/21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F46E591-C635-884A-8DCB-FDE5BB9B21D1}" type="slidenum">
              <a:rPr lang="en-US" smtClean="0"/>
              <a:t>‹#›</a:t>
            </a:fld>
            <a:endParaRPr lang="en-US"/>
          </a:p>
        </p:txBody>
      </p:sp>
    </p:spTree>
    <p:extLst>
      <p:ext uri="{BB962C8B-B14F-4D97-AF65-F5344CB8AC3E}">
        <p14:creationId xmlns:p14="http://schemas.microsoft.com/office/powerpoint/2010/main" val="30538009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E6553-9213-0F46-A46B-1E7F4BE50AAA}"/>
              </a:ext>
            </a:extLst>
          </p:cNvPr>
          <p:cNvSpPr>
            <a:spLocks noGrp="1"/>
          </p:cNvSpPr>
          <p:nvPr>
            <p:ph type="ctrTitle"/>
          </p:nvPr>
        </p:nvSpPr>
        <p:spPr>
          <a:xfrm>
            <a:off x="6901435" y="2386744"/>
            <a:ext cx="4486656" cy="1645920"/>
          </a:xfrm>
        </p:spPr>
        <p:txBody>
          <a:bodyPr>
            <a:normAutofit/>
          </a:bodyPr>
          <a:lstStyle/>
          <a:p>
            <a:r>
              <a:rPr lang="en-US" sz="3200"/>
              <a:t>UNICORN ATTACK</a:t>
            </a:r>
          </a:p>
        </p:txBody>
      </p:sp>
      <p:sp>
        <p:nvSpPr>
          <p:cNvPr id="3" name="Subtitle 2">
            <a:extLst>
              <a:ext uri="{FF2B5EF4-FFF2-40B4-BE49-F238E27FC236}">
                <a16:creationId xmlns:a16="http://schemas.microsoft.com/office/drawing/2014/main" id="{496DFF53-4853-1742-BB86-83F79168C586}"/>
              </a:ext>
            </a:extLst>
          </p:cNvPr>
          <p:cNvSpPr>
            <a:spLocks noGrp="1"/>
          </p:cNvSpPr>
          <p:nvPr>
            <p:ph type="subTitle" idx="1"/>
          </p:nvPr>
        </p:nvSpPr>
        <p:spPr>
          <a:xfrm>
            <a:off x="7245378" y="4352544"/>
            <a:ext cx="3798770" cy="1239894"/>
          </a:xfrm>
        </p:spPr>
        <p:txBody>
          <a:bodyPr>
            <a:normAutofit/>
          </a:bodyPr>
          <a:lstStyle/>
          <a:p>
            <a:r>
              <a:rPr lang="en-US" sz="1800"/>
              <a:t>Humayra Ahmed</a:t>
            </a:r>
          </a:p>
          <a:p>
            <a:r>
              <a:rPr lang="en-US" sz="1800"/>
              <a:t>Oakland University</a:t>
            </a:r>
          </a:p>
          <a:p>
            <a:r>
              <a:rPr lang="en-US" sz="1800"/>
              <a:t>April 14, 2021</a:t>
            </a:r>
          </a:p>
        </p:txBody>
      </p:sp>
      <p:sp>
        <p:nvSpPr>
          <p:cNvPr id="12" name="Rectangle 11">
            <a:extLst>
              <a:ext uri="{FF2B5EF4-FFF2-40B4-BE49-F238E27FC236}">
                <a16:creationId xmlns:a16="http://schemas.microsoft.com/office/drawing/2014/main" id="{733DEE68-6B15-49E1-8C6F-EE553B059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30" y="640080"/>
            <a:ext cx="5455920"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C3F07C8-CCA3-4D2E-A900-8396148C1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8" y="802767"/>
            <a:ext cx="5129784"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10;&#10;Description automatically generated">
            <a:extLst>
              <a:ext uri="{FF2B5EF4-FFF2-40B4-BE49-F238E27FC236}">
                <a16:creationId xmlns:a16="http://schemas.microsoft.com/office/drawing/2014/main" id="{2EE3692A-4585-8A46-A082-A11FB18DB690}"/>
              </a:ext>
            </a:extLst>
          </p:cNvPr>
          <p:cNvPicPr>
            <a:picLocks noChangeAspect="1"/>
          </p:cNvPicPr>
          <p:nvPr/>
        </p:nvPicPr>
        <p:blipFill rotWithShape="1">
          <a:blip r:embed="rId2"/>
          <a:srcRect t="2118" r="-2" b="2157"/>
          <a:stretch/>
        </p:blipFill>
        <p:spPr>
          <a:xfrm>
            <a:off x="1126238" y="1122807"/>
            <a:ext cx="4489704" cy="4297680"/>
          </a:xfrm>
          <a:prstGeom prst="rect">
            <a:avLst/>
          </a:prstGeom>
        </p:spPr>
      </p:pic>
    </p:spTree>
    <p:extLst>
      <p:ext uri="{BB962C8B-B14F-4D97-AF65-F5344CB8AC3E}">
        <p14:creationId xmlns:p14="http://schemas.microsoft.com/office/powerpoint/2010/main" val="54060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1500"/>
                                  </p:stCondLst>
                                  <p:iterate>
                                    <p:tmPct val="10000"/>
                                  </p:iterate>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7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1500"/>
                                  </p:stCondLst>
                                  <p:iterate>
                                    <p:tmPct val="10000"/>
                                  </p:iterate>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477EA-3CB5-CA4D-AD2B-CFEDD4027D28}"/>
              </a:ext>
            </a:extLst>
          </p:cNvPr>
          <p:cNvSpPr>
            <a:spLocks noGrp="1"/>
          </p:cNvSpPr>
          <p:nvPr>
            <p:ph type="title"/>
          </p:nvPr>
        </p:nvSpPr>
        <p:spPr>
          <a:xfrm>
            <a:off x="8182865" y="1183112"/>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Test Case 1</a:t>
            </a:r>
          </a:p>
        </p:txBody>
      </p:sp>
      <p:pic>
        <p:nvPicPr>
          <p:cNvPr id="5" name="Content Placeholder 4" descr="Text&#10;&#10;Description automatically generated">
            <a:extLst>
              <a:ext uri="{FF2B5EF4-FFF2-40B4-BE49-F238E27FC236}">
                <a16:creationId xmlns:a16="http://schemas.microsoft.com/office/drawing/2014/main" id="{E93C734B-2970-5043-9279-A8C6C2F4154E}"/>
              </a:ext>
            </a:extLst>
          </p:cNvPr>
          <p:cNvPicPr>
            <a:picLocks noGrp="1" noChangeAspect="1"/>
          </p:cNvPicPr>
          <p:nvPr>
            <p:ph idx="1"/>
          </p:nvPr>
        </p:nvPicPr>
        <p:blipFill>
          <a:blip r:embed="rId2"/>
          <a:stretch>
            <a:fillRect/>
          </a:stretch>
        </p:blipFill>
        <p:spPr>
          <a:xfrm>
            <a:off x="643468" y="2504713"/>
            <a:ext cx="6250769" cy="1687706"/>
          </a:xfrm>
          <a:prstGeom prst="rect">
            <a:avLst/>
          </a:prstGeom>
        </p:spPr>
      </p:pic>
      <p:sp>
        <p:nvSpPr>
          <p:cNvPr id="6" name="TextBox 5">
            <a:extLst>
              <a:ext uri="{FF2B5EF4-FFF2-40B4-BE49-F238E27FC236}">
                <a16:creationId xmlns:a16="http://schemas.microsoft.com/office/drawing/2014/main" id="{CA7BDA90-87C4-3148-B48F-D47C2F1D106F}"/>
              </a:ext>
            </a:extLst>
          </p:cNvPr>
          <p:cNvSpPr txBox="1"/>
          <p:nvPr/>
        </p:nvSpPr>
        <p:spPr>
          <a:xfrm>
            <a:off x="8184558" y="2638044"/>
            <a:ext cx="3363974" cy="3415622"/>
          </a:xfrm>
          <a:prstGeom prst="rect">
            <a:avLst/>
          </a:prstGeom>
        </p:spPr>
        <p:txBody>
          <a:bodyPr vert="horz" lIns="91440" tIns="45720" rIns="91440" bIns="45720" rtlCol="0">
            <a:normAutofit/>
          </a:bodyPr>
          <a:lstStyle/>
          <a:p>
            <a:pPr defTabSz="914400">
              <a:spcBef>
                <a:spcPts val="1000"/>
              </a:spcBef>
              <a:buClr>
                <a:schemeClr val="accent2"/>
              </a:buClr>
            </a:pPr>
            <a:endParaRPr lang="en-US" dirty="0">
              <a:solidFill>
                <a:schemeClr val="bg1"/>
              </a:solidFill>
            </a:endParaRPr>
          </a:p>
          <a:p>
            <a:pPr defTabSz="914400">
              <a:spcBef>
                <a:spcPts val="1000"/>
              </a:spcBef>
              <a:buClr>
                <a:schemeClr val="accent2"/>
              </a:buClr>
            </a:pPr>
            <a:endParaRPr lang="en-US" dirty="0">
              <a:solidFill>
                <a:schemeClr val="bg1"/>
              </a:solidFill>
            </a:endParaRPr>
          </a:p>
          <a:p>
            <a:pPr defTabSz="914400">
              <a:spcBef>
                <a:spcPts val="1000"/>
              </a:spcBef>
              <a:buClr>
                <a:schemeClr val="accent2"/>
              </a:buClr>
            </a:pPr>
            <a:r>
              <a:rPr lang="en-US" dirty="0">
                <a:solidFill>
                  <a:schemeClr val="bg1"/>
                </a:solidFill>
              </a:rPr>
              <a:t>This test case was used to test the </a:t>
            </a:r>
            <a:r>
              <a:rPr lang="en-US" dirty="0" err="1">
                <a:solidFill>
                  <a:schemeClr val="bg1"/>
                </a:solidFill>
              </a:rPr>
              <a:t>game_stats</a:t>
            </a:r>
            <a:r>
              <a:rPr lang="en-US" dirty="0">
                <a:solidFill>
                  <a:schemeClr val="bg1"/>
                </a:solidFill>
              </a:rPr>
              <a:t> file to see if it was working right.</a:t>
            </a:r>
          </a:p>
        </p:txBody>
      </p:sp>
    </p:spTree>
    <p:extLst>
      <p:ext uri="{BB962C8B-B14F-4D97-AF65-F5344CB8AC3E}">
        <p14:creationId xmlns:p14="http://schemas.microsoft.com/office/powerpoint/2010/main" val="2420800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281540-46C2-4944-A185-B414753FD056}"/>
              </a:ext>
            </a:extLst>
          </p:cNvPr>
          <p:cNvSpPr>
            <a:spLocks noGrp="1"/>
          </p:cNvSpPr>
          <p:nvPr>
            <p:ph type="title"/>
          </p:nvPr>
        </p:nvSpPr>
        <p:spPr>
          <a:xfrm>
            <a:off x="643468" y="969688"/>
            <a:ext cx="3363974" cy="1728044"/>
          </a:xfrm>
          <a:noFill/>
          <a:ln>
            <a:solidFill>
              <a:schemeClr val="bg1"/>
            </a:solidFill>
          </a:ln>
        </p:spPr>
        <p:txBody>
          <a:bodyPr wrap="square">
            <a:normAutofit/>
          </a:bodyPr>
          <a:lstStyle/>
          <a:p>
            <a:r>
              <a:rPr lang="en-US" dirty="0">
                <a:solidFill>
                  <a:schemeClr val="bg1"/>
                </a:solidFill>
              </a:rPr>
              <a:t>TEST CASE 2</a:t>
            </a:r>
          </a:p>
        </p:txBody>
      </p:sp>
      <p:sp>
        <p:nvSpPr>
          <p:cNvPr id="3" name="Content Placeholder 2">
            <a:extLst>
              <a:ext uri="{FF2B5EF4-FFF2-40B4-BE49-F238E27FC236}">
                <a16:creationId xmlns:a16="http://schemas.microsoft.com/office/drawing/2014/main" id="{47F13CC0-8FB6-9641-809C-145CD2861F39}"/>
              </a:ext>
            </a:extLst>
          </p:cNvPr>
          <p:cNvSpPr>
            <a:spLocks noGrp="1"/>
          </p:cNvSpPr>
          <p:nvPr>
            <p:ph idx="1"/>
          </p:nvPr>
        </p:nvSpPr>
        <p:spPr>
          <a:xfrm>
            <a:off x="643468" y="2638044"/>
            <a:ext cx="3363974" cy="3415622"/>
          </a:xfrm>
        </p:spPr>
        <p:txBody>
          <a:bodyPr>
            <a:normAutofit/>
          </a:bodyPr>
          <a:lstStyle/>
          <a:p>
            <a:pPr marL="0" indent="0">
              <a:buNone/>
            </a:pPr>
            <a:endParaRPr lang="en-US" dirty="0">
              <a:solidFill>
                <a:schemeClr val="bg1"/>
              </a:solidFill>
            </a:endParaRPr>
          </a:p>
          <a:p>
            <a:pPr marL="0" indent="0">
              <a:buNone/>
            </a:pPr>
            <a:endParaRPr lang="en-US" dirty="0">
              <a:solidFill>
                <a:schemeClr val="bg1"/>
              </a:solidFill>
            </a:endParaRPr>
          </a:p>
          <a:p>
            <a:pPr marL="0" indent="0">
              <a:buNone/>
            </a:pPr>
            <a:r>
              <a:rPr lang="en-US" dirty="0">
                <a:solidFill>
                  <a:schemeClr val="bg1"/>
                </a:solidFill>
              </a:rPr>
              <a:t>This test case was used to test the </a:t>
            </a:r>
            <a:r>
              <a:rPr lang="en-US" dirty="0" err="1">
                <a:solidFill>
                  <a:schemeClr val="bg1"/>
                </a:solidFill>
              </a:rPr>
              <a:t>unicorn_invasion.py</a:t>
            </a:r>
            <a:r>
              <a:rPr lang="en-US" dirty="0">
                <a:solidFill>
                  <a:schemeClr val="bg1"/>
                </a:solidFill>
              </a:rPr>
              <a:t> file and see if it passed and it did. </a:t>
            </a:r>
          </a:p>
        </p:txBody>
      </p:sp>
      <p:pic>
        <p:nvPicPr>
          <p:cNvPr id="5" name="Picture 4" descr="Text&#10;&#10;Description automatically generated">
            <a:extLst>
              <a:ext uri="{FF2B5EF4-FFF2-40B4-BE49-F238E27FC236}">
                <a16:creationId xmlns:a16="http://schemas.microsoft.com/office/drawing/2014/main" id="{FC664B7B-081E-134A-BF2C-54E0315B9BF9}"/>
              </a:ext>
            </a:extLst>
          </p:cNvPr>
          <p:cNvPicPr>
            <a:picLocks noChangeAspect="1"/>
          </p:cNvPicPr>
          <p:nvPr/>
        </p:nvPicPr>
        <p:blipFill>
          <a:blip r:embed="rId2"/>
          <a:stretch>
            <a:fillRect/>
          </a:stretch>
        </p:blipFill>
        <p:spPr>
          <a:xfrm>
            <a:off x="5297763" y="2504713"/>
            <a:ext cx="6250769" cy="1687706"/>
          </a:xfrm>
          <a:prstGeom prst="rect">
            <a:avLst/>
          </a:prstGeom>
        </p:spPr>
      </p:pic>
    </p:spTree>
    <p:extLst>
      <p:ext uri="{BB962C8B-B14F-4D97-AF65-F5344CB8AC3E}">
        <p14:creationId xmlns:p14="http://schemas.microsoft.com/office/powerpoint/2010/main" val="3601708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477EA-3CB5-CA4D-AD2B-CFEDD4027D28}"/>
              </a:ext>
            </a:extLst>
          </p:cNvPr>
          <p:cNvSpPr>
            <a:spLocks noGrp="1"/>
          </p:cNvSpPr>
          <p:nvPr>
            <p:ph type="title"/>
          </p:nvPr>
        </p:nvSpPr>
        <p:spPr>
          <a:xfrm>
            <a:off x="8182865" y="1183112"/>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Test Case 3</a:t>
            </a:r>
          </a:p>
        </p:txBody>
      </p:sp>
      <p:sp>
        <p:nvSpPr>
          <p:cNvPr id="6" name="TextBox 5">
            <a:extLst>
              <a:ext uri="{FF2B5EF4-FFF2-40B4-BE49-F238E27FC236}">
                <a16:creationId xmlns:a16="http://schemas.microsoft.com/office/drawing/2014/main" id="{CA7BDA90-87C4-3148-B48F-D47C2F1D106F}"/>
              </a:ext>
            </a:extLst>
          </p:cNvPr>
          <p:cNvSpPr txBox="1"/>
          <p:nvPr/>
        </p:nvSpPr>
        <p:spPr>
          <a:xfrm>
            <a:off x="8184558" y="2638044"/>
            <a:ext cx="3363974" cy="3415622"/>
          </a:xfrm>
          <a:prstGeom prst="rect">
            <a:avLst/>
          </a:prstGeom>
        </p:spPr>
        <p:txBody>
          <a:bodyPr vert="horz" lIns="91440" tIns="45720" rIns="91440" bIns="45720" rtlCol="0">
            <a:normAutofit/>
          </a:bodyPr>
          <a:lstStyle/>
          <a:p>
            <a:pPr defTabSz="914400">
              <a:spcBef>
                <a:spcPts val="1000"/>
              </a:spcBef>
              <a:buClr>
                <a:schemeClr val="accent2"/>
              </a:buClr>
            </a:pPr>
            <a:endParaRPr lang="en-US" dirty="0">
              <a:solidFill>
                <a:schemeClr val="bg1"/>
              </a:solidFill>
            </a:endParaRPr>
          </a:p>
          <a:p>
            <a:pPr defTabSz="914400">
              <a:spcBef>
                <a:spcPts val="1000"/>
              </a:spcBef>
              <a:buClr>
                <a:schemeClr val="accent2"/>
              </a:buClr>
            </a:pPr>
            <a:endParaRPr lang="en-US" dirty="0">
              <a:solidFill>
                <a:schemeClr val="bg1"/>
              </a:solidFill>
            </a:endParaRPr>
          </a:p>
          <a:p>
            <a:pPr defTabSz="914400">
              <a:spcBef>
                <a:spcPts val="1000"/>
              </a:spcBef>
              <a:buClr>
                <a:schemeClr val="accent2"/>
              </a:buClr>
            </a:pPr>
            <a:r>
              <a:rPr lang="en-US" dirty="0">
                <a:solidFill>
                  <a:schemeClr val="bg1"/>
                </a:solidFill>
              </a:rPr>
              <a:t>This test case was used to test the file </a:t>
            </a:r>
            <a:r>
              <a:rPr lang="en-US" dirty="0" err="1">
                <a:solidFill>
                  <a:schemeClr val="bg1"/>
                </a:solidFill>
              </a:rPr>
              <a:t>unicorn.py</a:t>
            </a:r>
            <a:r>
              <a:rPr lang="en-US" dirty="0">
                <a:solidFill>
                  <a:schemeClr val="bg1"/>
                </a:solidFill>
              </a:rPr>
              <a:t> to see if it was working and the update section was working as well. It passed. </a:t>
            </a:r>
          </a:p>
        </p:txBody>
      </p:sp>
      <p:pic>
        <p:nvPicPr>
          <p:cNvPr id="10" name="Content Placeholder 9" descr="Text&#10;&#10;Description automatically generated">
            <a:extLst>
              <a:ext uri="{FF2B5EF4-FFF2-40B4-BE49-F238E27FC236}">
                <a16:creationId xmlns:a16="http://schemas.microsoft.com/office/drawing/2014/main" id="{20BFC130-F2A2-1F40-AAE5-6907FEE318F0}"/>
              </a:ext>
            </a:extLst>
          </p:cNvPr>
          <p:cNvPicPr>
            <a:picLocks noGrp="1" noChangeAspect="1"/>
          </p:cNvPicPr>
          <p:nvPr>
            <p:ph idx="1"/>
          </p:nvPr>
        </p:nvPicPr>
        <p:blipFill>
          <a:blip r:embed="rId2"/>
          <a:stretch>
            <a:fillRect/>
          </a:stretch>
        </p:blipFill>
        <p:spPr>
          <a:xfrm>
            <a:off x="404309" y="1878012"/>
            <a:ext cx="6729087" cy="3101975"/>
          </a:xfrm>
        </p:spPr>
      </p:pic>
    </p:spTree>
    <p:extLst>
      <p:ext uri="{BB962C8B-B14F-4D97-AF65-F5344CB8AC3E}">
        <p14:creationId xmlns:p14="http://schemas.microsoft.com/office/powerpoint/2010/main" val="809770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477EA-3CB5-CA4D-AD2B-CFEDD4027D28}"/>
              </a:ext>
            </a:extLst>
          </p:cNvPr>
          <p:cNvSpPr>
            <a:spLocks noGrp="1"/>
          </p:cNvSpPr>
          <p:nvPr>
            <p:ph type="title"/>
          </p:nvPr>
        </p:nvSpPr>
        <p:spPr>
          <a:xfrm>
            <a:off x="643468" y="969688"/>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Test Case 4</a:t>
            </a:r>
          </a:p>
        </p:txBody>
      </p:sp>
      <p:sp>
        <p:nvSpPr>
          <p:cNvPr id="6" name="TextBox 5">
            <a:extLst>
              <a:ext uri="{FF2B5EF4-FFF2-40B4-BE49-F238E27FC236}">
                <a16:creationId xmlns:a16="http://schemas.microsoft.com/office/drawing/2014/main" id="{CA7BDA90-87C4-3148-B48F-D47C2F1D106F}"/>
              </a:ext>
            </a:extLst>
          </p:cNvPr>
          <p:cNvSpPr txBox="1"/>
          <p:nvPr/>
        </p:nvSpPr>
        <p:spPr>
          <a:xfrm>
            <a:off x="643468" y="2638044"/>
            <a:ext cx="3363974" cy="3415622"/>
          </a:xfrm>
          <a:prstGeom prst="rect">
            <a:avLst/>
          </a:prstGeom>
        </p:spPr>
        <p:txBody>
          <a:bodyPr vert="horz" lIns="91440" tIns="45720" rIns="91440" bIns="45720" rtlCol="0">
            <a:normAutofit/>
          </a:bodyPr>
          <a:lstStyle/>
          <a:p>
            <a:pPr indent="-228600" defTabSz="914400">
              <a:spcBef>
                <a:spcPts val="1000"/>
              </a:spcBef>
              <a:buClr>
                <a:schemeClr val="accent2"/>
              </a:buClr>
              <a:buFont typeface="Arial" panose="020B0604020202020204" pitchFamily="34" charset="0"/>
              <a:buChar char="•"/>
            </a:pPr>
            <a:endParaRPr lang="en-US" dirty="0">
              <a:solidFill>
                <a:schemeClr val="bg1"/>
              </a:solidFill>
            </a:endParaRPr>
          </a:p>
          <a:p>
            <a:pPr indent="-228600" defTabSz="914400">
              <a:spcBef>
                <a:spcPts val="1000"/>
              </a:spcBef>
              <a:buClr>
                <a:schemeClr val="accent2"/>
              </a:buClr>
              <a:buFont typeface="Arial" panose="020B0604020202020204" pitchFamily="34" charset="0"/>
              <a:buChar char="•"/>
            </a:pPr>
            <a:endParaRPr lang="en-US" dirty="0">
              <a:solidFill>
                <a:schemeClr val="bg1"/>
              </a:solidFill>
            </a:endParaRPr>
          </a:p>
          <a:p>
            <a:pPr defTabSz="914400">
              <a:spcBef>
                <a:spcPts val="1000"/>
              </a:spcBef>
              <a:buClr>
                <a:schemeClr val="accent2"/>
              </a:buClr>
            </a:pPr>
            <a:r>
              <a:rPr lang="en-US" dirty="0">
                <a:solidFill>
                  <a:schemeClr val="bg1"/>
                </a:solidFill>
              </a:rPr>
              <a:t>Once a unicorn hits a candy, it says you earned 50 points. This test confirmed how many points you could earn.  </a:t>
            </a:r>
          </a:p>
        </p:txBody>
      </p:sp>
      <p:pic>
        <p:nvPicPr>
          <p:cNvPr id="10" name="Content Placeholder 9" descr="Text&#10;&#10;Description automatically generated">
            <a:extLst>
              <a:ext uri="{FF2B5EF4-FFF2-40B4-BE49-F238E27FC236}">
                <a16:creationId xmlns:a16="http://schemas.microsoft.com/office/drawing/2014/main" id="{2DABE64B-536B-5B47-90A1-79886FA252EA}"/>
              </a:ext>
            </a:extLst>
          </p:cNvPr>
          <p:cNvPicPr>
            <a:picLocks noGrp="1" noChangeAspect="1"/>
          </p:cNvPicPr>
          <p:nvPr>
            <p:ph idx="1"/>
          </p:nvPr>
        </p:nvPicPr>
        <p:blipFill>
          <a:blip r:embed="rId2"/>
          <a:stretch>
            <a:fillRect/>
          </a:stretch>
        </p:blipFill>
        <p:spPr>
          <a:xfrm>
            <a:off x="5297763" y="809192"/>
            <a:ext cx="6250769" cy="5078748"/>
          </a:xfrm>
          <a:prstGeom prst="rect">
            <a:avLst/>
          </a:prstGeom>
        </p:spPr>
      </p:pic>
    </p:spTree>
    <p:extLst>
      <p:ext uri="{BB962C8B-B14F-4D97-AF65-F5344CB8AC3E}">
        <p14:creationId xmlns:p14="http://schemas.microsoft.com/office/powerpoint/2010/main" val="3555642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29764-0E25-2641-B3FF-499A4AB59B21}"/>
              </a:ext>
            </a:extLst>
          </p:cNvPr>
          <p:cNvSpPr>
            <a:spLocks noGrp="1"/>
          </p:cNvSpPr>
          <p:nvPr>
            <p:ph type="title"/>
          </p:nvPr>
        </p:nvSpPr>
        <p:spPr>
          <a:xfrm>
            <a:off x="804672" y="964692"/>
            <a:ext cx="4476806" cy="1188720"/>
          </a:xfrm>
        </p:spPr>
        <p:txBody>
          <a:bodyPr>
            <a:normAutofit/>
          </a:bodyPr>
          <a:lstStyle/>
          <a:p>
            <a:r>
              <a:rPr lang="en-US" dirty="0"/>
              <a:t>Mistakes</a:t>
            </a:r>
          </a:p>
        </p:txBody>
      </p:sp>
      <p:sp>
        <p:nvSpPr>
          <p:cNvPr id="3" name="Content Placeholder 2">
            <a:extLst>
              <a:ext uri="{FF2B5EF4-FFF2-40B4-BE49-F238E27FC236}">
                <a16:creationId xmlns:a16="http://schemas.microsoft.com/office/drawing/2014/main" id="{AD626A86-277C-DC4C-8BCF-E65B3FE7750E}"/>
              </a:ext>
            </a:extLst>
          </p:cNvPr>
          <p:cNvSpPr>
            <a:spLocks noGrp="1"/>
          </p:cNvSpPr>
          <p:nvPr>
            <p:ph idx="1"/>
          </p:nvPr>
        </p:nvSpPr>
        <p:spPr>
          <a:xfrm>
            <a:off x="803244" y="2638044"/>
            <a:ext cx="4492932" cy="3263206"/>
          </a:xfrm>
        </p:spPr>
        <p:txBody>
          <a:bodyPr>
            <a:normAutofit/>
          </a:bodyPr>
          <a:lstStyle/>
          <a:p>
            <a:r>
              <a:rPr lang="en-US" dirty="0"/>
              <a:t>When I first started this project, I was going too fast, skimming over things and overall, not reading well and well, my code wasn’t working. That’s what happened with this picture above. That’s why I started all over and went slower and read carefully. </a:t>
            </a:r>
          </a:p>
          <a:p>
            <a:r>
              <a:rPr lang="en-US" dirty="0"/>
              <a:t>When running, there was just a huge unicorn with a play button and that was it. Nothing else worked. </a:t>
            </a:r>
          </a:p>
        </p:txBody>
      </p:sp>
      <p:pic>
        <p:nvPicPr>
          <p:cNvPr id="5" name="Picture 4" descr="Whiteboard&#10;&#10;Description automatically generated">
            <a:extLst>
              <a:ext uri="{FF2B5EF4-FFF2-40B4-BE49-F238E27FC236}">
                <a16:creationId xmlns:a16="http://schemas.microsoft.com/office/drawing/2014/main" id="{588BD50E-E7F7-8C41-B4CE-9F200B9B393B}"/>
              </a:ext>
            </a:extLst>
          </p:cNvPr>
          <p:cNvPicPr>
            <a:picLocks noChangeAspect="1"/>
          </p:cNvPicPr>
          <p:nvPr/>
        </p:nvPicPr>
        <p:blipFill>
          <a:blip r:embed="rId2"/>
          <a:stretch>
            <a:fillRect/>
          </a:stretch>
        </p:blipFill>
        <p:spPr>
          <a:xfrm>
            <a:off x="6421215" y="2000285"/>
            <a:ext cx="4782312" cy="2857430"/>
          </a:xfrm>
          <a:prstGeom prst="rect">
            <a:avLst/>
          </a:prstGeom>
        </p:spPr>
      </p:pic>
      <p:sp>
        <p:nvSpPr>
          <p:cNvPr id="6" name="TextBox 5">
            <a:extLst>
              <a:ext uri="{FF2B5EF4-FFF2-40B4-BE49-F238E27FC236}">
                <a16:creationId xmlns:a16="http://schemas.microsoft.com/office/drawing/2014/main" id="{5529EFEE-6DFD-2E41-B9EC-39E1845D3B11}"/>
              </a:ext>
            </a:extLst>
          </p:cNvPr>
          <p:cNvSpPr txBox="1"/>
          <p:nvPr/>
        </p:nvSpPr>
        <p:spPr>
          <a:xfrm>
            <a:off x="7568187" y="5359985"/>
            <a:ext cx="2488368" cy="369332"/>
          </a:xfrm>
          <a:prstGeom prst="rect">
            <a:avLst/>
          </a:prstGeom>
          <a:noFill/>
        </p:spPr>
        <p:txBody>
          <a:bodyPr wrap="square" rtlCol="0">
            <a:spAutoFit/>
          </a:bodyPr>
          <a:lstStyle/>
          <a:p>
            <a:pPr algn="ctr"/>
            <a:r>
              <a:rPr lang="en-US" dirty="0"/>
              <a:t>FIRST ATTEMPT</a:t>
            </a:r>
          </a:p>
        </p:txBody>
      </p:sp>
    </p:spTree>
    <p:extLst>
      <p:ext uri="{BB962C8B-B14F-4D97-AF65-F5344CB8AC3E}">
        <p14:creationId xmlns:p14="http://schemas.microsoft.com/office/powerpoint/2010/main" val="964103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E0BD3-DB55-7841-9ED1-24957405D3E1}"/>
              </a:ext>
            </a:extLst>
          </p:cNvPr>
          <p:cNvSpPr>
            <a:spLocks noGrp="1"/>
          </p:cNvSpPr>
          <p:nvPr>
            <p:ph type="title"/>
          </p:nvPr>
        </p:nvSpPr>
        <p:spPr>
          <a:xfrm>
            <a:off x="5458692" y="964692"/>
            <a:ext cx="5928637" cy="1188720"/>
          </a:xfrm>
        </p:spPr>
        <p:txBody>
          <a:bodyPr vert="horz" lIns="274320" tIns="182880" rIns="274320" bIns="182880" rtlCol="0" anchorCtr="1">
            <a:normAutofit/>
          </a:bodyPr>
          <a:lstStyle/>
          <a:p>
            <a:r>
              <a:rPr lang="en-US" dirty="0"/>
              <a:t>SMALL MISTAKES</a:t>
            </a:r>
          </a:p>
        </p:txBody>
      </p:sp>
      <p:sp>
        <p:nvSpPr>
          <p:cNvPr id="25" name="Content Placeholder 24">
            <a:extLst>
              <a:ext uri="{FF2B5EF4-FFF2-40B4-BE49-F238E27FC236}">
                <a16:creationId xmlns:a16="http://schemas.microsoft.com/office/drawing/2014/main" id="{81FA78BA-F01F-4AD2-889B-67EEAE0CEC14}"/>
              </a:ext>
            </a:extLst>
          </p:cNvPr>
          <p:cNvSpPr>
            <a:spLocks noGrp="1"/>
          </p:cNvSpPr>
          <p:nvPr>
            <p:ph idx="1"/>
          </p:nvPr>
        </p:nvSpPr>
        <p:spPr>
          <a:xfrm>
            <a:off x="5462017" y="2638044"/>
            <a:ext cx="5925312" cy="3691038"/>
          </a:xfrm>
        </p:spPr>
        <p:txBody>
          <a:bodyPr>
            <a:noAutofit/>
          </a:bodyPr>
          <a:lstStyle/>
          <a:p>
            <a:r>
              <a:rPr lang="en-US" sz="2600" dirty="0"/>
              <a:t>The first picture, I made the mistake of forgetting an “s” at the end of “ship” in line 219 and although the game would run, when the candy hit the unicorn, the code would mess up. It took me a long time to realize why it was happening. </a:t>
            </a:r>
          </a:p>
          <a:p>
            <a:r>
              <a:rPr lang="en-US" sz="2600" dirty="0"/>
              <a:t>In the second picture, I put a – instead of an = sign and the code didn’t run. </a:t>
            </a:r>
          </a:p>
        </p:txBody>
      </p:sp>
      <p:pic>
        <p:nvPicPr>
          <p:cNvPr id="7" name="Picture 6" descr="PICTURE 2">
            <a:extLst>
              <a:ext uri="{FF2B5EF4-FFF2-40B4-BE49-F238E27FC236}">
                <a16:creationId xmlns:a16="http://schemas.microsoft.com/office/drawing/2014/main" id="{3868174D-A983-E443-B64F-B6D538A71B2E}"/>
              </a:ext>
            </a:extLst>
          </p:cNvPr>
          <p:cNvPicPr>
            <a:picLocks noChangeAspect="1"/>
          </p:cNvPicPr>
          <p:nvPr/>
        </p:nvPicPr>
        <p:blipFill rotWithShape="1">
          <a:blip r:embed="rId2"/>
          <a:srcRect r="5161" b="2"/>
          <a:stretch/>
        </p:blipFill>
        <p:spPr>
          <a:xfrm>
            <a:off x="-274" y="-1"/>
            <a:ext cx="4654296" cy="3410712"/>
          </a:xfrm>
          <a:prstGeom prst="rect">
            <a:avLst/>
          </a:prstGeom>
        </p:spPr>
      </p:pic>
      <p:pic>
        <p:nvPicPr>
          <p:cNvPr id="10" name="Content Placeholder 4" descr="A picture containing text, screenshot, monitor&#10;&#10;Description automatically generated">
            <a:extLst>
              <a:ext uri="{FF2B5EF4-FFF2-40B4-BE49-F238E27FC236}">
                <a16:creationId xmlns:a16="http://schemas.microsoft.com/office/drawing/2014/main" id="{B76CD270-EF33-1D46-8DDF-A9729E381C71}"/>
              </a:ext>
            </a:extLst>
          </p:cNvPr>
          <p:cNvPicPr>
            <a:picLocks noChangeAspect="1"/>
          </p:cNvPicPr>
          <p:nvPr/>
        </p:nvPicPr>
        <p:blipFill rotWithShape="1">
          <a:blip r:embed="rId3"/>
          <a:srcRect l="6416" r="12055" b="2"/>
          <a:stretch/>
        </p:blipFill>
        <p:spPr>
          <a:xfrm>
            <a:off x="20" y="3447288"/>
            <a:ext cx="4654000" cy="3410712"/>
          </a:xfrm>
          <a:prstGeom prst="rect">
            <a:avLst/>
          </a:prstGeom>
        </p:spPr>
      </p:pic>
    </p:spTree>
    <p:extLst>
      <p:ext uri="{BB962C8B-B14F-4D97-AF65-F5344CB8AC3E}">
        <p14:creationId xmlns:p14="http://schemas.microsoft.com/office/powerpoint/2010/main" val="654956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C0E56B-D7FA-45D8-ADB8-A06625EDCEC1}"/>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a:solidFill>
                  <a:schemeClr val="bg1"/>
                </a:solidFill>
              </a:rPr>
              <a:t>Exceptions</a:t>
            </a:r>
          </a:p>
        </p:txBody>
      </p:sp>
      <p:pic>
        <p:nvPicPr>
          <p:cNvPr id="7" name="Picture 6" descr="Text&#10;&#10;Description automatically generated">
            <a:extLst>
              <a:ext uri="{FF2B5EF4-FFF2-40B4-BE49-F238E27FC236}">
                <a16:creationId xmlns:a16="http://schemas.microsoft.com/office/drawing/2014/main" id="{F78D1E91-0291-0F43-B1A2-F4E8B8B3F554}"/>
              </a:ext>
            </a:extLst>
          </p:cNvPr>
          <p:cNvPicPr>
            <a:picLocks noChangeAspect="1"/>
          </p:cNvPicPr>
          <p:nvPr/>
        </p:nvPicPr>
        <p:blipFill>
          <a:blip r:embed="rId2"/>
          <a:stretch>
            <a:fillRect/>
          </a:stretch>
        </p:blipFill>
        <p:spPr>
          <a:xfrm>
            <a:off x="1630187" y="406111"/>
            <a:ext cx="8931625" cy="2813460"/>
          </a:xfrm>
          <a:prstGeom prst="rect">
            <a:avLst/>
          </a:prstGeom>
        </p:spPr>
      </p:pic>
      <p:sp>
        <p:nvSpPr>
          <p:cNvPr id="3" name="Content Placeholder 2">
            <a:extLst>
              <a:ext uri="{FF2B5EF4-FFF2-40B4-BE49-F238E27FC236}">
                <a16:creationId xmlns:a16="http://schemas.microsoft.com/office/drawing/2014/main" id="{7CABC045-FF95-46E0-A9F7-E844B95B4ADF}"/>
              </a:ext>
            </a:extLst>
          </p:cNvPr>
          <p:cNvSpPr>
            <a:spLocks noGrp="1"/>
          </p:cNvSpPr>
          <p:nvPr>
            <p:ph idx="1"/>
          </p:nvPr>
        </p:nvSpPr>
        <p:spPr>
          <a:xfrm>
            <a:off x="2238412" y="4846076"/>
            <a:ext cx="7715177" cy="1271556"/>
          </a:xfrm>
        </p:spPr>
        <p:txBody>
          <a:bodyPr>
            <a:normAutofit/>
          </a:bodyPr>
          <a:lstStyle/>
          <a:p>
            <a:pPr>
              <a:lnSpc>
                <a:spcPct val="90000"/>
              </a:lnSpc>
            </a:pPr>
            <a:r>
              <a:rPr lang="en-US">
                <a:solidFill>
                  <a:schemeClr val="bg1"/>
                </a:solidFill>
              </a:rPr>
              <a:t>ImportError happened when doing the “from…import”. It happens when a file is not found. This shows ModuleNotFoundError: No module named ’file name’.</a:t>
            </a:r>
            <a:endParaRPr lang="en-US" b="1">
              <a:solidFill>
                <a:schemeClr val="bg1"/>
              </a:solidFill>
            </a:endParaRPr>
          </a:p>
          <a:p>
            <a:pPr>
              <a:lnSpc>
                <a:spcPct val="90000"/>
              </a:lnSpc>
            </a:pPr>
            <a:r>
              <a:rPr lang="en-US">
                <a:solidFill>
                  <a:schemeClr val="bg1"/>
                </a:solidFill>
              </a:rPr>
              <a:t>FileNotFoundError happened when a file/dictionary was not found. For this example, it happened with the .bmp file that did not exist.</a:t>
            </a:r>
          </a:p>
        </p:txBody>
      </p:sp>
    </p:spTree>
    <p:extLst>
      <p:ext uri="{BB962C8B-B14F-4D97-AF65-F5344CB8AC3E}">
        <p14:creationId xmlns:p14="http://schemas.microsoft.com/office/powerpoint/2010/main" val="972845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C049-E756-CA47-A8E5-4D0DCE711243}"/>
              </a:ext>
            </a:extLst>
          </p:cNvPr>
          <p:cNvSpPr>
            <a:spLocks noGrp="1"/>
          </p:cNvSpPr>
          <p:nvPr>
            <p:ph type="title"/>
          </p:nvPr>
        </p:nvSpPr>
        <p:spPr/>
        <p:txBody>
          <a:bodyPr/>
          <a:lstStyle/>
          <a:p>
            <a:r>
              <a:rPr lang="en-US" dirty="0"/>
              <a:t>LESSONS LEARNED</a:t>
            </a:r>
          </a:p>
        </p:txBody>
      </p:sp>
      <p:sp>
        <p:nvSpPr>
          <p:cNvPr id="3" name="TextBox 2">
            <a:extLst>
              <a:ext uri="{FF2B5EF4-FFF2-40B4-BE49-F238E27FC236}">
                <a16:creationId xmlns:a16="http://schemas.microsoft.com/office/drawing/2014/main" id="{07B11458-D83B-934B-A8FD-D3414D05CDA3}"/>
              </a:ext>
            </a:extLst>
          </p:cNvPr>
          <p:cNvSpPr txBox="1"/>
          <p:nvPr/>
        </p:nvSpPr>
        <p:spPr>
          <a:xfrm>
            <a:off x="3227294" y="3424518"/>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967D0734-6290-5A40-B9F9-579688818860}"/>
              </a:ext>
            </a:extLst>
          </p:cNvPr>
          <p:cNvSpPr txBox="1"/>
          <p:nvPr/>
        </p:nvSpPr>
        <p:spPr>
          <a:xfrm>
            <a:off x="1515844" y="2635622"/>
            <a:ext cx="2192825" cy="3416320"/>
          </a:xfrm>
          <a:prstGeom prst="rect">
            <a:avLst/>
          </a:prstGeom>
          <a:noFill/>
        </p:spPr>
        <p:txBody>
          <a:bodyPr wrap="square" rtlCol="0">
            <a:spAutoFit/>
          </a:bodyPr>
          <a:lstStyle/>
          <a:p>
            <a:r>
              <a:rPr lang="en-US" sz="2400" dirty="0" err="1"/>
              <a:t>Pygame</a:t>
            </a:r>
            <a:r>
              <a:rPr lang="en-US" sz="2400" dirty="0"/>
              <a:t> is pretty cool. Doing this project made me want to do another game, something different than this game.</a:t>
            </a:r>
          </a:p>
        </p:txBody>
      </p:sp>
      <p:sp>
        <p:nvSpPr>
          <p:cNvPr id="5" name="TextBox 4">
            <a:extLst>
              <a:ext uri="{FF2B5EF4-FFF2-40B4-BE49-F238E27FC236}">
                <a16:creationId xmlns:a16="http://schemas.microsoft.com/office/drawing/2014/main" id="{D4290CBD-FAFF-5046-AAE9-2494ED15A638}"/>
              </a:ext>
            </a:extLst>
          </p:cNvPr>
          <p:cNvSpPr txBox="1"/>
          <p:nvPr/>
        </p:nvSpPr>
        <p:spPr>
          <a:xfrm>
            <a:off x="4809027" y="2635622"/>
            <a:ext cx="2573946" cy="3416320"/>
          </a:xfrm>
          <a:prstGeom prst="rect">
            <a:avLst/>
          </a:prstGeom>
          <a:noFill/>
        </p:spPr>
        <p:txBody>
          <a:bodyPr wrap="square" rtlCol="0">
            <a:spAutoFit/>
          </a:bodyPr>
          <a:lstStyle/>
          <a:p>
            <a:r>
              <a:rPr lang="en-US" sz="2400" dirty="0"/>
              <a:t>This class was my first time ever doing anything related to Python. It was really interesting to learn about Python and all the different codes and such. </a:t>
            </a:r>
          </a:p>
        </p:txBody>
      </p:sp>
      <p:sp>
        <p:nvSpPr>
          <p:cNvPr id="6" name="TextBox 5">
            <a:extLst>
              <a:ext uri="{FF2B5EF4-FFF2-40B4-BE49-F238E27FC236}">
                <a16:creationId xmlns:a16="http://schemas.microsoft.com/office/drawing/2014/main" id="{0D32B9F0-5C56-494F-8175-699D647DF548}"/>
              </a:ext>
            </a:extLst>
          </p:cNvPr>
          <p:cNvSpPr txBox="1"/>
          <p:nvPr/>
        </p:nvSpPr>
        <p:spPr>
          <a:xfrm>
            <a:off x="8483331" y="2635622"/>
            <a:ext cx="2573946" cy="3046988"/>
          </a:xfrm>
          <a:prstGeom prst="rect">
            <a:avLst/>
          </a:prstGeom>
          <a:noFill/>
        </p:spPr>
        <p:txBody>
          <a:bodyPr wrap="square" rtlCol="0">
            <a:spAutoFit/>
          </a:bodyPr>
          <a:lstStyle/>
          <a:p>
            <a:r>
              <a:rPr lang="en-US" sz="2400" dirty="0"/>
              <a:t>I learned to take it slow. I tend to skim and read fast and because of that, I always miss important steps and that can go wrong very fast. </a:t>
            </a:r>
          </a:p>
        </p:txBody>
      </p:sp>
    </p:spTree>
    <p:extLst>
      <p:ext uri="{BB962C8B-B14F-4D97-AF65-F5344CB8AC3E}">
        <p14:creationId xmlns:p14="http://schemas.microsoft.com/office/powerpoint/2010/main" val="583913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52DD93-1D44-4B3B-B6D0-84880665F087}"/>
              </a:ext>
            </a:extLst>
          </p:cNvPr>
          <p:cNvSpPr>
            <a:spLocks noGrp="1"/>
          </p:cNvSpPr>
          <p:nvPr>
            <p:ph type="title"/>
          </p:nvPr>
        </p:nvSpPr>
        <p:spPr>
          <a:xfrm>
            <a:off x="1600200" y="3418891"/>
            <a:ext cx="8991600" cy="1645920"/>
          </a:xfrm>
        </p:spPr>
        <p:txBody>
          <a:bodyPr vert="horz" lIns="274320" tIns="182880" rIns="274320" bIns="182880" rtlCol="0" anchor="ctr" anchorCtr="1">
            <a:normAutofit/>
          </a:bodyPr>
          <a:lstStyle/>
          <a:p>
            <a:r>
              <a:rPr lang="en-US" sz="3800" dirty="0"/>
              <a:t>Project Location</a:t>
            </a:r>
          </a:p>
        </p:txBody>
      </p:sp>
      <p:sp>
        <p:nvSpPr>
          <p:cNvPr id="3" name="Content Placeholder 2">
            <a:extLst>
              <a:ext uri="{FF2B5EF4-FFF2-40B4-BE49-F238E27FC236}">
                <a16:creationId xmlns:a16="http://schemas.microsoft.com/office/drawing/2014/main" id="{6BC901DD-316F-43B5-99FF-B0CC60DFBB47}"/>
              </a:ext>
            </a:extLst>
          </p:cNvPr>
          <p:cNvSpPr>
            <a:spLocks noGrp="1"/>
          </p:cNvSpPr>
          <p:nvPr>
            <p:ph idx="1"/>
          </p:nvPr>
        </p:nvSpPr>
        <p:spPr>
          <a:xfrm>
            <a:off x="2695194" y="5384691"/>
            <a:ext cx="6801612" cy="736976"/>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Give the project location on </a:t>
            </a:r>
            <a:r>
              <a:rPr lang="en-US" sz="2000" b="1" kern="1200" dirty="0">
                <a:solidFill>
                  <a:srgbClr val="FFFFFF"/>
                </a:solidFill>
                <a:latin typeface="+mn-lt"/>
                <a:ea typeface="+mn-ea"/>
                <a:cs typeface="+mn-cs"/>
              </a:rPr>
              <a:t>GitHub</a:t>
            </a:r>
            <a:r>
              <a:rPr lang="en-US" sz="2000" kern="1200" dirty="0">
                <a:solidFill>
                  <a:srgbClr val="FFFFFF"/>
                </a:solidFill>
                <a:latin typeface="+mn-lt"/>
                <a:ea typeface="+mn-ea"/>
                <a:cs typeface="+mn-cs"/>
              </a:rPr>
              <a:t> or something else</a:t>
            </a:r>
          </a:p>
        </p:txBody>
      </p:sp>
      <p:pic>
        <p:nvPicPr>
          <p:cNvPr id="7" name="Graphic 6" descr="Marker">
            <a:extLst>
              <a:ext uri="{FF2B5EF4-FFF2-40B4-BE49-F238E27FC236}">
                <a16:creationId xmlns:a16="http://schemas.microsoft.com/office/drawing/2014/main" id="{BC85C65B-734F-4070-A489-51C0C7F4A3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7820" y="640079"/>
            <a:ext cx="2456360" cy="2456360"/>
          </a:xfrm>
          <a:prstGeom prst="rect">
            <a:avLst/>
          </a:prstGeom>
        </p:spPr>
      </p:pic>
    </p:spTree>
    <p:extLst>
      <p:ext uri="{BB962C8B-B14F-4D97-AF65-F5344CB8AC3E}">
        <p14:creationId xmlns:p14="http://schemas.microsoft.com/office/powerpoint/2010/main" val="229226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87007-72DC-B94E-97A1-3DBFB65090FD}"/>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PNG IMAGES FROM PIXABAY.COM</a:t>
            </a:r>
          </a:p>
        </p:txBody>
      </p:sp>
      <p:sp>
        <p:nvSpPr>
          <p:cNvPr id="17" name="Rectangle 16">
            <a:extLst>
              <a:ext uri="{FF2B5EF4-FFF2-40B4-BE49-F238E27FC236}">
                <a16:creationId xmlns:a16="http://schemas.microsoft.com/office/drawing/2014/main" id="{BE8CB49B-1AF4-4FE1-AB21-01AAA67C3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41112" y="640555"/>
            <a:ext cx="7710608" cy="33120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6DEFA6D-B8E6-4CF1-AAD2-1EFB4D69C3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06812" y="806112"/>
            <a:ext cx="7379208" cy="29809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A close-up of a window&#10;&#10;Description automatically generated with medium confidence">
            <a:extLst>
              <a:ext uri="{FF2B5EF4-FFF2-40B4-BE49-F238E27FC236}">
                <a16:creationId xmlns:a16="http://schemas.microsoft.com/office/drawing/2014/main" id="{572780A6-4322-E943-88D6-CCF9EF70566D}"/>
              </a:ext>
            </a:extLst>
          </p:cNvPr>
          <p:cNvPicPr>
            <a:picLocks noGrp="1" noChangeAspect="1"/>
          </p:cNvPicPr>
          <p:nvPr>
            <p:ph sz="half" idx="1"/>
          </p:nvPr>
        </p:nvPicPr>
        <p:blipFill>
          <a:blip r:embed="rId2"/>
          <a:stretch>
            <a:fillRect/>
          </a:stretch>
        </p:blipFill>
        <p:spPr>
          <a:xfrm>
            <a:off x="3283374" y="970704"/>
            <a:ext cx="2651760" cy="2651760"/>
          </a:xfrm>
          <a:prstGeom prst="rect">
            <a:avLst/>
          </a:prstGeom>
        </p:spPr>
      </p:pic>
      <p:pic>
        <p:nvPicPr>
          <p:cNvPr id="8" name="Content Placeholder 7" descr="Logo&#10;&#10;Description automatically generated">
            <a:extLst>
              <a:ext uri="{FF2B5EF4-FFF2-40B4-BE49-F238E27FC236}">
                <a16:creationId xmlns:a16="http://schemas.microsoft.com/office/drawing/2014/main" id="{F0F8656A-0C06-7D41-9D1C-21D20E0F3B38}"/>
              </a:ext>
            </a:extLst>
          </p:cNvPr>
          <p:cNvPicPr>
            <a:picLocks noGrp="1" noChangeAspect="1"/>
          </p:cNvPicPr>
          <p:nvPr>
            <p:ph sz="half" idx="2"/>
          </p:nvPr>
        </p:nvPicPr>
        <p:blipFill>
          <a:blip r:embed="rId3"/>
          <a:stretch>
            <a:fillRect/>
          </a:stretch>
        </p:blipFill>
        <p:spPr>
          <a:xfrm>
            <a:off x="6256866" y="974703"/>
            <a:ext cx="2647761" cy="2647761"/>
          </a:xfrm>
          <a:prstGeom prst="rect">
            <a:avLst/>
          </a:prstGeom>
        </p:spPr>
      </p:pic>
    </p:spTree>
    <p:extLst>
      <p:ext uri="{BB962C8B-B14F-4D97-AF65-F5344CB8AC3E}">
        <p14:creationId xmlns:p14="http://schemas.microsoft.com/office/powerpoint/2010/main" val="255771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BB343-FE3A-234E-AAD6-CC1A4C1505D9}"/>
              </a:ext>
            </a:extLst>
          </p:cNvPr>
          <p:cNvSpPr>
            <a:spLocks noGrp="1"/>
          </p:cNvSpPr>
          <p:nvPr>
            <p:ph type="title"/>
          </p:nvPr>
        </p:nvSpPr>
        <p:spPr/>
        <p:txBody>
          <a:bodyPr>
            <a:normAutofit/>
          </a:bodyPr>
          <a:lstStyle/>
          <a:p>
            <a:r>
              <a:rPr lang="en-US" dirty="0"/>
              <a:t>Introduction</a:t>
            </a:r>
          </a:p>
        </p:txBody>
      </p:sp>
      <p:graphicFrame>
        <p:nvGraphicFramePr>
          <p:cNvPr id="5" name="Content Placeholder 2">
            <a:extLst>
              <a:ext uri="{FF2B5EF4-FFF2-40B4-BE49-F238E27FC236}">
                <a16:creationId xmlns:a16="http://schemas.microsoft.com/office/drawing/2014/main" id="{03FC84D4-C4F2-4F7A-8D2F-1A49F29452CB}"/>
              </a:ext>
            </a:extLst>
          </p:cNvPr>
          <p:cNvGraphicFramePr>
            <a:graphicFrameLocks noGrp="1"/>
          </p:cNvGraphicFramePr>
          <p:nvPr>
            <p:ph idx="1"/>
            <p:extLst>
              <p:ext uri="{D42A27DB-BD31-4B8C-83A1-F6EECF244321}">
                <p14:modId xmlns:p14="http://schemas.microsoft.com/office/powerpoint/2010/main" val="1419257426"/>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6784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750F-48E4-9842-AE48-DBDF89038574}"/>
              </a:ext>
            </a:extLst>
          </p:cNvPr>
          <p:cNvSpPr>
            <a:spLocks noGrp="1"/>
          </p:cNvSpPr>
          <p:nvPr>
            <p:ph type="title"/>
          </p:nvPr>
        </p:nvSpPr>
        <p:spPr>
          <a:xfrm>
            <a:off x="2231136" y="964692"/>
            <a:ext cx="7729728" cy="1188720"/>
          </a:xfrm>
          <a:prstGeom prst="ellipse">
            <a:avLst/>
          </a:prstGeom>
        </p:spPr>
        <p:txBody>
          <a:bodyPr>
            <a:normAutofit/>
          </a:bodyPr>
          <a:lstStyle/>
          <a:p>
            <a:r>
              <a:rPr lang="en-US"/>
              <a:t>Classes</a:t>
            </a:r>
          </a:p>
        </p:txBody>
      </p:sp>
      <p:graphicFrame>
        <p:nvGraphicFramePr>
          <p:cNvPr id="7" name="Content Placeholder 2">
            <a:extLst>
              <a:ext uri="{FF2B5EF4-FFF2-40B4-BE49-F238E27FC236}">
                <a16:creationId xmlns:a16="http://schemas.microsoft.com/office/drawing/2014/main" id="{E1E92242-4763-4A92-93C5-ED9B54FFF83D}"/>
              </a:ext>
            </a:extLst>
          </p:cNvPr>
          <p:cNvGraphicFramePr/>
          <p:nvPr>
            <p:extLst>
              <p:ext uri="{D42A27DB-BD31-4B8C-83A1-F6EECF244321}">
                <p14:modId xmlns:p14="http://schemas.microsoft.com/office/powerpoint/2010/main" val="3224931768"/>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6258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1D1E4-2A15-CD41-A88E-AEF0BFA0691B}"/>
              </a:ext>
            </a:extLst>
          </p:cNvPr>
          <p:cNvSpPr>
            <a:spLocks noGrp="1"/>
          </p:cNvSpPr>
          <p:nvPr>
            <p:ph type="title"/>
          </p:nvPr>
        </p:nvSpPr>
        <p:spPr>
          <a:xfrm>
            <a:off x="6900672" y="978776"/>
            <a:ext cx="4486656" cy="1174991"/>
          </a:xfrm>
        </p:spPr>
        <p:txBody>
          <a:bodyPr vert="horz" lIns="182880" tIns="182880" rIns="182880" bIns="182880" rtlCol="0" anchor="ctr">
            <a:normAutofit/>
          </a:bodyPr>
          <a:lstStyle/>
          <a:p>
            <a:r>
              <a:rPr lang="en-US" sz="2400"/>
              <a:t>Class UNICORNInvasion</a:t>
            </a:r>
          </a:p>
        </p:txBody>
      </p:sp>
      <p:pic>
        <p:nvPicPr>
          <p:cNvPr id="5" name="Content Placeholder 4" descr="Text&#10;&#10;Description automatically generated">
            <a:extLst>
              <a:ext uri="{FF2B5EF4-FFF2-40B4-BE49-F238E27FC236}">
                <a16:creationId xmlns:a16="http://schemas.microsoft.com/office/drawing/2014/main" id="{2C137FB1-BD25-5946-9531-B91F4C76B1A6}"/>
              </a:ext>
            </a:extLst>
          </p:cNvPr>
          <p:cNvPicPr>
            <a:picLocks noGrp="1" noChangeAspect="1"/>
          </p:cNvPicPr>
          <p:nvPr>
            <p:ph idx="1"/>
          </p:nvPr>
        </p:nvPicPr>
        <p:blipFill rotWithShape="1">
          <a:blip r:embed="rId2"/>
          <a:srcRect r="42311"/>
          <a:stretch/>
        </p:blipFill>
        <p:spPr>
          <a:xfrm>
            <a:off x="20" y="10"/>
            <a:ext cx="6086621" cy="6857990"/>
          </a:xfrm>
          <a:prstGeom prst="rect">
            <a:avLst/>
          </a:prstGeom>
        </p:spPr>
      </p:pic>
      <p:sp>
        <p:nvSpPr>
          <p:cNvPr id="6" name="TextBox 5">
            <a:extLst>
              <a:ext uri="{FF2B5EF4-FFF2-40B4-BE49-F238E27FC236}">
                <a16:creationId xmlns:a16="http://schemas.microsoft.com/office/drawing/2014/main" id="{F410A1BE-24FC-7145-87DD-2D27027E42BD}"/>
              </a:ext>
            </a:extLst>
          </p:cNvPr>
          <p:cNvSpPr txBox="1"/>
          <p:nvPr/>
        </p:nvSpPr>
        <p:spPr>
          <a:xfrm>
            <a:off x="6900672" y="2640692"/>
            <a:ext cx="4486656" cy="3255252"/>
          </a:xfrm>
          <a:prstGeom prst="rect">
            <a:avLst/>
          </a:prstGeom>
        </p:spPr>
        <p:txBody>
          <a:bodyPr vert="horz" lIns="91440" tIns="45720" rIns="91440" bIns="45720" rtlCol="0">
            <a:normAutofit/>
          </a:bodyPr>
          <a:lstStyle/>
          <a:p>
            <a:pPr algn="ctr" defTabSz="914400">
              <a:spcBef>
                <a:spcPts val="1000"/>
              </a:spcBef>
              <a:buClr>
                <a:schemeClr val="accent2"/>
              </a:buClr>
            </a:pPr>
            <a:r>
              <a:rPr lang="en-US" sz="2400" dirty="0">
                <a:solidFill>
                  <a:schemeClr val="tx1">
                    <a:lumMod val="85000"/>
                    <a:lumOff val="15000"/>
                  </a:schemeClr>
                </a:solidFill>
              </a:rPr>
              <a:t>class </a:t>
            </a:r>
            <a:r>
              <a:rPr lang="en-US" sz="2400" dirty="0" err="1">
                <a:solidFill>
                  <a:schemeClr val="tx1">
                    <a:lumMod val="85000"/>
                    <a:lumOff val="15000"/>
                  </a:schemeClr>
                </a:solidFill>
              </a:rPr>
              <a:t>UnicornInvasion</a:t>
            </a:r>
            <a:r>
              <a:rPr lang="en-US" sz="2400" dirty="0">
                <a:solidFill>
                  <a:schemeClr val="tx1">
                    <a:lumMod val="85000"/>
                    <a:lumOff val="15000"/>
                  </a:schemeClr>
                </a:solidFill>
              </a:rPr>
              <a:t>:  This class is to manage how the game runs and the assets. There’s code on how to change the directions, the keys to use when playing, how to fire and update bullets, and more.</a:t>
            </a:r>
          </a:p>
        </p:txBody>
      </p:sp>
    </p:spTree>
    <p:extLst>
      <p:ext uri="{BB962C8B-B14F-4D97-AF65-F5344CB8AC3E}">
        <p14:creationId xmlns:p14="http://schemas.microsoft.com/office/powerpoint/2010/main" val="2010732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5C6BD-8766-CD4E-8B82-67A25116F59D}"/>
              </a:ext>
            </a:extLst>
          </p:cNvPr>
          <p:cNvSpPr>
            <a:spLocks noGrp="1"/>
          </p:cNvSpPr>
          <p:nvPr>
            <p:ph type="title"/>
          </p:nvPr>
        </p:nvSpPr>
        <p:spPr>
          <a:xfrm>
            <a:off x="804670" y="978776"/>
            <a:ext cx="3044953" cy="1174991"/>
          </a:xfrm>
        </p:spPr>
        <p:txBody>
          <a:bodyPr vert="horz" lIns="182880" tIns="182880" rIns="182880" bIns="182880" rtlCol="0" anchor="ctr">
            <a:normAutofit/>
          </a:bodyPr>
          <a:lstStyle/>
          <a:p>
            <a:r>
              <a:rPr lang="en-US" sz="2000" dirty="0"/>
              <a:t>CLASS UNICORN(SPRITE)</a:t>
            </a:r>
          </a:p>
        </p:txBody>
      </p:sp>
      <p:pic>
        <p:nvPicPr>
          <p:cNvPr id="5" name="Content Placeholder 4" descr="Text&#10;&#10;Description automatically generated">
            <a:extLst>
              <a:ext uri="{FF2B5EF4-FFF2-40B4-BE49-F238E27FC236}">
                <a16:creationId xmlns:a16="http://schemas.microsoft.com/office/drawing/2014/main" id="{0B5CFE80-AD3D-DC43-B6BA-A6D70AC872A6}"/>
              </a:ext>
            </a:extLst>
          </p:cNvPr>
          <p:cNvPicPr>
            <a:picLocks noGrp="1" noChangeAspect="1"/>
          </p:cNvPicPr>
          <p:nvPr>
            <p:ph idx="1"/>
          </p:nvPr>
        </p:nvPicPr>
        <p:blipFill rotWithShape="1">
          <a:blip r:embed="rId2"/>
          <a:srcRect r="18939" b="-2"/>
          <a:stretch/>
        </p:blipFill>
        <p:spPr>
          <a:xfrm>
            <a:off x="4654296" y="10"/>
            <a:ext cx="7537704" cy="6857990"/>
          </a:xfrm>
          <a:prstGeom prst="rect">
            <a:avLst/>
          </a:prstGeom>
        </p:spPr>
      </p:pic>
      <p:sp>
        <p:nvSpPr>
          <p:cNvPr id="6" name="TextBox 5">
            <a:extLst>
              <a:ext uri="{FF2B5EF4-FFF2-40B4-BE49-F238E27FC236}">
                <a16:creationId xmlns:a16="http://schemas.microsoft.com/office/drawing/2014/main" id="{587F2947-2A79-3544-88C4-6AAAC340096A}"/>
              </a:ext>
            </a:extLst>
          </p:cNvPr>
          <p:cNvSpPr txBox="1"/>
          <p:nvPr/>
        </p:nvSpPr>
        <p:spPr>
          <a:xfrm>
            <a:off x="804670" y="2640692"/>
            <a:ext cx="3262004" cy="3255252"/>
          </a:xfrm>
          <a:prstGeom prst="rect">
            <a:avLst/>
          </a:prstGeom>
        </p:spPr>
        <p:txBody>
          <a:bodyPr vert="horz" lIns="91440" tIns="45720" rIns="91440" bIns="45720" rtlCol="0">
            <a:noAutofit/>
          </a:bodyPr>
          <a:lstStyle/>
          <a:p>
            <a:pPr algn="ctr" defTabSz="914400">
              <a:spcBef>
                <a:spcPts val="1000"/>
              </a:spcBef>
              <a:buClr>
                <a:schemeClr val="accent2"/>
              </a:buClr>
            </a:pPr>
            <a:r>
              <a:rPr lang="en-US" sz="2600" dirty="0">
                <a:solidFill>
                  <a:schemeClr val="tx1">
                    <a:lumMod val="85000"/>
                    <a:lumOff val="15000"/>
                  </a:schemeClr>
                </a:solidFill>
              </a:rPr>
              <a:t>class Unicorn(Sprite): This class is representing a unicorn in the fleet. It loads the image of the unicorn and where it should be placed. </a:t>
            </a:r>
          </a:p>
        </p:txBody>
      </p:sp>
    </p:spTree>
    <p:extLst>
      <p:ext uri="{BB962C8B-B14F-4D97-AF65-F5344CB8AC3E}">
        <p14:creationId xmlns:p14="http://schemas.microsoft.com/office/powerpoint/2010/main" val="3736768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1250-0FE3-9842-B64A-990649AA9883}"/>
              </a:ext>
            </a:extLst>
          </p:cNvPr>
          <p:cNvSpPr>
            <a:spLocks noGrp="1"/>
          </p:cNvSpPr>
          <p:nvPr>
            <p:ph type="title"/>
          </p:nvPr>
        </p:nvSpPr>
        <p:spPr>
          <a:xfrm>
            <a:off x="6900672" y="978776"/>
            <a:ext cx="4486656" cy="1174991"/>
          </a:xfrm>
        </p:spPr>
        <p:txBody>
          <a:bodyPr vert="horz" lIns="182880" tIns="182880" rIns="182880" bIns="182880" rtlCol="0" anchor="ctr">
            <a:normAutofit/>
          </a:bodyPr>
          <a:lstStyle/>
          <a:p>
            <a:r>
              <a:rPr lang="en-US" sz="2400"/>
              <a:t>CLASS SETTINGS</a:t>
            </a:r>
          </a:p>
        </p:txBody>
      </p:sp>
      <p:pic>
        <p:nvPicPr>
          <p:cNvPr id="5" name="Content Placeholder 4" descr="Text&#10;&#10;Description automatically generated">
            <a:extLst>
              <a:ext uri="{FF2B5EF4-FFF2-40B4-BE49-F238E27FC236}">
                <a16:creationId xmlns:a16="http://schemas.microsoft.com/office/drawing/2014/main" id="{3590B59A-FA64-9E40-8AF1-3CEC28173555}"/>
              </a:ext>
            </a:extLst>
          </p:cNvPr>
          <p:cNvPicPr>
            <a:picLocks noGrp="1" noChangeAspect="1"/>
          </p:cNvPicPr>
          <p:nvPr>
            <p:ph idx="1"/>
          </p:nvPr>
        </p:nvPicPr>
        <p:blipFill rotWithShape="1">
          <a:blip r:embed="rId2"/>
          <a:srcRect l="2713" r="39598"/>
          <a:stretch/>
        </p:blipFill>
        <p:spPr>
          <a:xfrm>
            <a:off x="20" y="10"/>
            <a:ext cx="6086621" cy="6857990"/>
          </a:xfrm>
          <a:prstGeom prst="rect">
            <a:avLst/>
          </a:prstGeom>
        </p:spPr>
      </p:pic>
      <p:sp>
        <p:nvSpPr>
          <p:cNvPr id="6" name="TextBox 5">
            <a:extLst>
              <a:ext uri="{FF2B5EF4-FFF2-40B4-BE49-F238E27FC236}">
                <a16:creationId xmlns:a16="http://schemas.microsoft.com/office/drawing/2014/main" id="{7897D680-D710-CD44-B76A-C269490974A4}"/>
              </a:ext>
            </a:extLst>
          </p:cNvPr>
          <p:cNvSpPr txBox="1"/>
          <p:nvPr/>
        </p:nvSpPr>
        <p:spPr>
          <a:xfrm>
            <a:off x="6900672" y="2640692"/>
            <a:ext cx="4486656" cy="3255252"/>
          </a:xfrm>
          <a:prstGeom prst="rect">
            <a:avLst/>
          </a:prstGeom>
        </p:spPr>
        <p:txBody>
          <a:bodyPr vert="horz" lIns="91440" tIns="45720" rIns="91440" bIns="45720" rtlCol="0">
            <a:normAutofit/>
          </a:bodyPr>
          <a:lstStyle/>
          <a:p>
            <a:pPr algn="ctr" defTabSz="914400">
              <a:spcBef>
                <a:spcPts val="1000"/>
              </a:spcBef>
              <a:buClr>
                <a:schemeClr val="accent2"/>
              </a:buClr>
            </a:pPr>
            <a:r>
              <a:rPr lang="en-US" sz="2400" dirty="0">
                <a:solidFill>
                  <a:schemeClr val="tx1">
                    <a:lumMod val="85000"/>
                    <a:lumOff val="15000"/>
                  </a:schemeClr>
                </a:solidFill>
              </a:rPr>
              <a:t>class Settings:  This class stores all the settings to Unicorn Invasion. It has the screen, ship, bullet, speed, and unicorn settings. It also has the code for how many points a player earns after the bullet hits the candy. </a:t>
            </a:r>
          </a:p>
        </p:txBody>
      </p:sp>
    </p:spTree>
    <p:extLst>
      <p:ext uri="{BB962C8B-B14F-4D97-AF65-F5344CB8AC3E}">
        <p14:creationId xmlns:p14="http://schemas.microsoft.com/office/powerpoint/2010/main" val="84134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8709-2F50-9241-A090-BBF372837CAF}"/>
              </a:ext>
            </a:extLst>
          </p:cNvPr>
          <p:cNvSpPr>
            <a:spLocks noGrp="1"/>
          </p:cNvSpPr>
          <p:nvPr>
            <p:ph type="title"/>
          </p:nvPr>
        </p:nvSpPr>
        <p:spPr>
          <a:xfrm>
            <a:off x="804670" y="978776"/>
            <a:ext cx="3044953" cy="1174991"/>
          </a:xfrm>
        </p:spPr>
        <p:txBody>
          <a:bodyPr vert="horz" lIns="182880" tIns="182880" rIns="182880" bIns="182880" rtlCol="0" anchor="ctr">
            <a:normAutofit/>
          </a:bodyPr>
          <a:lstStyle/>
          <a:p>
            <a:r>
              <a:rPr lang="en-US" sz="2000" dirty="0"/>
              <a:t>CLASS SCOREBOARD</a:t>
            </a:r>
          </a:p>
        </p:txBody>
      </p:sp>
      <p:pic>
        <p:nvPicPr>
          <p:cNvPr id="5" name="Content Placeholder 4" descr="Text&#10;&#10;Description automatically generated">
            <a:extLst>
              <a:ext uri="{FF2B5EF4-FFF2-40B4-BE49-F238E27FC236}">
                <a16:creationId xmlns:a16="http://schemas.microsoft.com/office/drawing/2014/main" id="{E5FE5ABB-931E-9E43-97F8-508C7B8E89C5}"/>
              </a:ext>
            </a:extLst>
          </p:cNvPr>
          <p:cNvPicPr>
            <a:picLocks noGrp="1" noChangeAspect="1"/>
          </p:cNvPicPr>
          <p:nvPr>
            <p:ph idx="1"/>
          </p:nvPr>
        </p:nvPicPr>
        <p:blipFill rotWithShape="1">
          <a:blip r:embed="rId2"/>
          <a:srcRect r="24162" b="1"/>
          <a:stretch/>
        </p:blipFill>
        <p:spPr>
          <a:xfrm>
            <a:off x="4654296" y="10"/>
            <a:ext cx="7537704" cy="6857990"/>
          </a:xfrm>
          <a:prstGeom prst="rect">
            <a:avLst/>
          </a:prstGeom>
        </p:spPr>
      </p:pic>
      <p:sp>
        <p:nvSpPr>
          <p:cNvPr id="6" name="TextBox 5">
            <a:extLst>
              <a:ext uri="{FF2B5EF4-FFF2-40B4-BE49-F238E27FC236}">
                <a16:creationId xmlns:a16="http://schemas.microsoft.com/office/drawing/2014/main" id="{745CC673-0220-FF49-8E91-1FD1FA5FAB8F}"/>
              </a:ext>
            </a:extLst>
          </p:cNvPr>
          <p:cNvSpPr txBox="1"/>
          <p:nvPr/>
        </p:nvSpPr>
        <p:spPr>
          <a:xfrm>
            <a:off x="677134" y="2623972"/>
            <a:ext cx="3574825" cy="3255252"/>
          </a:xfrm>
          <a:prstGeom prst="rect">
            <a:avLst/>
          </a:prstGeom>
        </p:spPr>
        <p:txBody>
          <a:bodyPr vert="horz" lIns="91440" tIns="45720" rIns="91440" bIns="45720" rtlCol="0">
            <a:noAutofit/>
          </a:bodyPr>
          <a:lstStyle/>
          <a:p>
            <a:pPr algn="ctr" defTabSz="914400">
              <a:spcBef>
                <a:spcPts val="1000"/>
              </a:spcBef>
              <a:buClr>
                <a:schemeClr val="accent2"/>
              </a:buClr>
            </a:pPr>
            <a:r>
              <a:rPr lang="en-US" sz="2400" dirty="0">
                <a:solidFill>
                  <a:schemeClr val="tx1">
                    <a:lumMod val="85000"/>
                    <a:lumOff val="15000"/>
                  </a:schemeClr>
                </a:solidFill>
              </a:rPr>
              <a:t>class Scoreboard:  This class is to keep score of the game while playing. It shows what score player has earned, also displays the level, and how many lives player has left.</a:t>
            </a:r>
          </a:p>
        </p:txBody>
      </p:sp>
    </p:spTree>
    <p:extLst>
      <p:ext uri="{BB962C8B-B14F-4D97-AF65-F5344CB8AC3E}">
        <p14:creationId xmlns:p14="http://schemas.microsoft.com/office/powerpoint/2010/main" val="1111087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17AF1D9-3DEE-8A45-91B2-FDA820BE7BDA}"/>
              </a:ext>
            </a:extLst>
          </p:cNvPr>
          <p:cNvSpPr txBox="1"/>
          <p:nvPr/>
        </p:nvSpPr>
        <p:spPr>
          <a:xfrm>
            <a:off x="1560630" y="814006"/>
            <a:ext cx="8409481" cy="646331"/>
          </a:xfrm>
          <a:prstGeom prst="rect">
            <a:avLst/>
          </a:prstGeom>
          <a:noFill/>
        </p:spPr>
        <p:txBody>
          <a:bodyPr wrap="square" rtlCol="0">
            <a:spAutoFit/>
          </a:bodyPr>
          <a:lstStyle/>
          <a:p>
            <a:pPr algn="ctr"/>
            <a:endParaRPr lang="en-US" sz="3600" dirty="0"/>
          </a:p>
        </p:txBody>
      </p:sp>
      <p:sp>
        <p:nvSpPr>
          <p:cNvPr id="9" name="TextBox 8">
            <a:extLst>
              <a:ext uri="{FF2B5EF4-FFF2-40B4-BE49-F238E27FC236}">
                <a16:creationId xmlns:a16="http://schemas.microsoft.com/office/drawing/2014/main" id="{7C024BB3-2F71-E44A-B76A-FF81B7CCE578}"/>
              </a:ext>
            </a:extLst>
          </p:cNvPr>
          <p:cNvSpPr txBox="1"/>
          <p:nvPr/>
        </p:nvSpPr>
        <p:spPr>
          <a:xfrm>
            <a:off x="1865430" y="1118806"/>
            <a:ext cx="8409481" cy="646331"/>
          </a:xfrm>
          <a:prstGeom prst="rect">
            <a:avLst/>
          </a:prstGeom>
          <a:noFill/>
        </p:spPr>
        <p:txBody>
          <a:bodyPr wrap="square" rtlCol="0">
            <a:spAutoFit/>
          </a:bodyPr>
          <a:lstStyle/>
          <a:p>
            <a:pPr algn="ctr"/>
            <a:endParaRPr lang="en-US" sz="3600" dirty="0"/>
          </a:p>
        </p:txBody>
      </p:sp>
      <p:sp>
        <p:nvSpPr>
          <p:cNvPr id="12" name="Title 1">
            <a:extLst>
              <a:ext uri="{FF2B5EF4-FFF2-40B4-BE49-F238E27FC236}">
                <a16:creationId xmlns:a16="http://schemas.microsoft.com/office/drawing/2014/main" id="{90AAAB72-2D88-F747-A7EF-B7BADEDBC626}"/>
              </a:ext>
            </a:extLst>
          </p:cNvPr>
          <p:cNvSpPr txBox="1">
            <a:spLocks/>
          </p:cNvSpPr>
          <p:nvPr/>
        </p:nvSpPr>
        <p:spPr>
          <a:xfrm>
            <a:off x="1447773" y="275204"/>
            <a:ext cx="9183597" cy="1077603"/>
          </a:xfrm>
          <a:prstGeom prst="rect">
            <a:avLst/>
          </a:prstGeom>
          <a:solidFill>
            <a:srgbClr val="FFFFFF"/>
          </a:solidFill>
          <a:ln>
            <a:solidFill>
              <a:srgbClr val="404040"/>
            </a:solidFill>
          </a:ln>
        </p:spPr>
        <p:txBody>
          <a:bodyP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endParaRPr lang="en-US" dirty="0"/>
          </a:p>
          <a:p>
            <a:r>
              <a:rPr lang="en-US" dirty="0"/>
              <a:t>CLASS</a:t>
            </a:r>
          </a:p>
        </p:txBody>
      </p:sp>
      <p:sp>
        <p:nvSpPr>
          <p:cNvPr id="13" name="TextBox 12">
            <a:extLst>
              <a:ext uri="{FF2B5EF4-FFF2-40B4-BE49-F238E27FC236}">
                <a16:creationId xmlns:a16="http://schemas.microsoft.com/office/drawing/2014/main" id="{2D6FB62A-1DAC-EE44-9D67-4DCA0CA27F9A}"/>
              </a:ext>
            </a:extLst>
          </p:cNvPr>
          <p:cNvSpPr txBox="1"/>
          <p:nvPr/>
        </p:nvSpPr>
        <p:spPr>
          <a:xfrm>
            <a:off x="1447773" y="5739324"/>
            <a:ext cx="3890780" cy="923330"/>
          </a:xfrm>
          <a:prstGeom prst="rect">
            <a:avLst/>
          </a:prstGeom>
          <a:noFill/>
        </p:spPr>
        <p:txBody>
          <a:bodyPr wrap="square" rtlCol="0">
            <a:spAutoFit/>
          </a:bodyPr>
          <a:lstStyle/>
          <a:p>
            <a:r>
              <a:rPr lang="en-US" dirty="0"/>
              <a:t>class Button:  This class is about the continue button and how to draw the button and prep it.</a:t>
            </a:r>
          </a:p>
        </p:txBody>
      </p:sp>
      <p:sp>
        <p:nvSpPr>
          <p:cNvPr id="14" name="TextBox 13">
            <a:extLst>
              <a:ext uri="{FF2B5EF4-FFF2-40B4-BE49-F238E27FC236}">
                <a16:creationId xmlns:a16="http://schemas.microsoft.com/office/drawing/2014/main" id="{0B063FA9-D4A9-B643-86B2-B777769BA640}"/>
              </a:ext>
            </a:extLst>
          </p:cNvPr>
          <p:cNvSpPr txBox="1"/>
          <p:nvPr/>
        </p:nvSpPr>
        <p:spPr>
          <a:xfrm>
            <a:off x="6673049" y="5739194"/>
            <a:ext cx="4019519" cy="646331"/>
          </a:xfrm>
          <a:prstGeom prst="rect">
            <a:avLst/>
          </a:prstGeom>
          <a:noFill/>
        </p:spPr>
        <p:txBody>
          <a:bodyPr wrap="square" rtlCol="0">
            <a:spAutoFit/>
          </a:bodyPr>
          <a:lstStyle/>
          <a:p>
            <a:r>
              <a:rPr lang="en-US" dirty="0"/>
              <a:t>class Ship(Sprite):  This class is to manage the ship and its starting position.</a:t>
            </a:r>
          </a:p>
        </p:txBody>
      </p:sp>
      <p:pic>
        <p:nvPicPr>
          <p:cNvPr id="4" name="Picture 3" descr="Text&#10;&#10;Description automatically generated">
            <a:extLst>
              <a:ext uri="{FF2B5EF4-FFF2-40B4-BE49-F238E27FC236}">
                <a16:creationId xmlns:a16="http://schemas.microsoft.com/office/drawing/2014/main" id="{EDB2BF75-2D23-3C4B-BA52-46C080DE0BA8}"/>
              </a:ext>
            </a:extLst>
          </p:cNvPr>
          <p:cNvPicPr>
            <a:picLocks noChangeAspect="1"/>
          </p:cNvPicPr>
          <p:nvPr/>
        </p:nvPicPr>
        <p:blipFill>
          <a:blip r:embed="rId2"/>
          <a:stretch>
            <a:fillRect/>
          </a:stretch>
        </p:blipFill>
        <p:spPr>
          <a:xfrm>
            <a:off x="1447773" y="1692520"/>
            <a:ext cx="3799005" cy="3837482"/>
          </a:xfrm>
          <a:prstGeom prst="rect">
            <a:avLst/>
          </a:prstGeom>
        </p:spPr>
      </p:pic>
      <p:pic>
        <p:nvPicPr>
          <p:cNvPr id="11" name="Picture 10" descr="Text&#10;&#10;Description automatically generated">
            <a:extLst>
              <a:ext uri="{FF2B5EF4-FFF2-40B4-BE49-F238E27FC236}">
                <a16:creationId xmlns:a16="http://schemas.microsoft.com/office/drawing/2014/main" id="{CE02BAC7-ED38-6540-853E-59E12C0ACB70}"/>
              </a:ext>
            </a:extLst>
          </p:cNvPr>
          <p:cNvPicPr>
            <a:picLocks noChangeAspect="1"/>
          </p:cNvPicPr>
          <p:nvPr/>
        </p:nvPicPr>
        <p:blipFill>
          <a:blip r:embed="rId3"/>
          <a:stretch>
            <a:fillRect/>
          </a:stretch>
        </p:blipFill>
        <p:spPr>
          <a:xfrm>
            <a:off x="6691225" y="1609803"/>
            <a:ext cx="3888486" cy="3872395"/>
          </a:xfrm>
          <a:prstGeom prst="rect">
            <a:avLst/>
          </a:prstGeom>
        </p:spPr>
      </p:pic>
    </p:spTree>
    <p:extLst>
      <p:ext uri="{BB962C8B-B14F-4D97-AF65-F5344CB8AC3E}">
        <p14:creationId xmlns:p14="http://schemas.microsoft.com/office/powerpoint/2010/main" val="4022364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44F3C02D-DC9E-1442-A618-0DC786E80626}"/>
              </a:ext>
            </a:extLst>
          </p:cNvPr>
          <p:cNvPicPr>
            <a:picLocks noChangeAspect="1"/>
          </p:cNvPicPr>
          <p:nvPr/>
        </p:nvPicPr>
        <p:blipFill>
          <a:blip r:embed="rId2"/>
          <a:stretch>
            <a:fillRect/>
          </a:stretch>
        </p:blipFill>
        <p:spPr>
          <a:xfrm>
            <a:off x="1447773" y="1681024"/>
            <a:ext cx="3890780" cy="3837482"/>
          </a:xfrm>
          <a:prstGeom prst="rect">
            <a:avLst/>
          </a:prstGeom>
        </p:spPr>
      </p:pic>
      <p:pic>
        <p:nvPicPr>
          <p:cNvPr id="5" name="Picture 4" descr="Text&#10;&#10;Description automatically generated">
            <a:extLst>
              <a:ext uri="{FF2B5EF4-FFF2-40B4-BE49-F238E27FC236}">
                <a16:creationId xmlns:a16="http://schemas.microsoft.com/office/drawing/2014/main" id="{38EC59E2-22E4-E147-9DFD-6BE9CA023E62}"/>
              </a:ext>
            </a:extLst>
          </p:cNvPr>
          <p:cNvPicPr>
            <a:picLocks noChangeAspect="1"/>
          </p:cNvPicPr>
          <p:nvPr/>
        </p:nvPicPr>
        <p:blipFill>
          <a:blip r:embed="rId3"/>
          <a:stretch>
            <a:fillRect/>
          </a:stretch>
        </p:blipFill>
        <p:spPr>
          <a:xfrm>
            <a:off x="6673049" y="1681024"/>
            <a:ext cx="4019519" cy="3837482"/>
          </a:xfrm>
          <a:prstGeom prst="rect">
            <a:avLst/>
          </a:prstGeom>
        </p:spPr>
      </p:pic>
      <p:sp>
        <p:nvSpPr>
          <p:cNvPr id="7" name="TextBox 6">
            <a:extLst>
              <a:ext uri="{FF2B5EF4-FFF2-40B4-BE49-F238E27FC236}">
                <a16:creationId xmlns:a16="http://schemas.microsoft.com/office/drawing/2014/main" id="{B17AF1D9-3DEE-8A45-91B2-FDA820BE7BDA}"/>
              </a:ext>
            </a:extLst>
          </p:cNvPr>
          <p:cNvSpPr txBox="1"/>
          <p:nvPr/>
        </p:nvSpPr>
        <p:spPr>
          <a:xfrm>
            <a:off x="1560630" y="814006"/>
            <a:ext cx="8409481" cy="646331"/>
          </a:xfrm>
          <a:prstGeom prst="rect">
            <a:avLst/>
          </a:prstGeom>
          <a:noFill/>
        </p:spPr>
        <p:txBody>
          <a:bodyPr wrap="square" rtlCol="0">
            <a:spAutoFit/>
          </a:bodyPr>
          <a:lstStyle/>
          <a:p>
            <a:pPr algn="ctr"/>
            <a:endParaRPr lang="en-US" sz="3600" dirty="0"/>
          </a:p>
        </p:txBody>
      </p:sp>
      <p:sp>
        <p:nvSpPr>
          <p:cNvPr id="9" name="TextBox 8">
            <a:extLst>
              <a:ext uri="{FF2B5EF4-FFF2-40B4-BE49-F238E27FC236}">
                <a16:creationId xmlns:a16="http://schemas.microsoft.com/office/drawing/2014/main" id="{7C024BB3-2F71-E44A-B76A-FF81B7CCE578}"/>
              </a:ext>
            </a:extLst>
          </p:cNvPr>
          <p:cNvSpPr txBox="1"/>
          <p:nvPr/>
        </p:nvSpPr>
        <p:spPr>
          <a:xfrm>
            <a:off x="1865430" y="1118806"/>
            <a:ext cx="8409481" cy="646331"/>
          </a:xfrm>
          <a:prstGeom prst="rect">
            <a:avLst/>
          </a:prstGeom>
          <a:noFill/>
        </p:spPr>
        <p:txBody>
          <a:bodyPr wrap="square" rtlCol="0">
            <a:spAutoFit/>
          </a:bodyPr>
          <a:lstStyle/>
          <a:p>
            <a:pPr algn="ctr"/>
            <a:endParaRPr lang="en-US" sz="3600" dirty="0"/>
          </a:p>
        </p:txBody>
      </p:sp>
      <p:sp>
        <p:nvSpPr>
          <p:cNvPr id="12" name="Title 1">
            <a:extLst>
              <a:ext uri="{FF2B5EF4-FFF2-40B4-BE49-F238E27FC236}">
                <a16:creationId xmlns:a16="http://schemas.microsoft.com/office/drawing/2014/main" id="{90AAAB72-2D88-F747-A7EF-B7BADEDBC626}"/>
              </a:ext>
            </a:extLst>
          </p:cNvPr>
          <p:cNvSpPr txBox="1">
            <a:spLocks/>
          </p:cNvSpPr>
          <p:nvPr/>
        </p:nvSpPr>
        <p:spPr>
          <a:xfrm>
            <a:off x="1447773" y="275204"/>
            <a:ext cx="9183597" cy="1077603"/>
          </a:xfrm>
          <a:prstGeom prst="rect">
            <a:avLst/>
          </a:prstGeom>
          <a:solidFill>
            <a:srgbClr val="FFFFFF"/>
          </a:solidFill>
          <a:ln>
            <a:solidFill>
              <a:srgbClr val="404040"/>
            </a:solidFill>
          </a:ln>
        </p:spPr>
        <p:txBody>
          <a:bodyP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endParaRPr lang="en-US" dirty="0"/>
          </a:p>
          <a:p>
            <a:r>
              <a:rPr lang="en-US" dirty="0"/>
              <a:t>CLASS</a:t>
            </a:r>
          </a:p>
        </p:txBody>
      </p:sp>
      <p:sp>
        <p:nvSpPr>
          <p:cNvPr id="13" name="TextBox 12">
            <a:extLst>
              <a:ext uri="{FF2B5EF4-FFF2-40B4-BE49-F238E27FC236}">
                <a16:creationId xmlns:a16="http://schemas.microsoft.com/office/drawing/2014/main" id="{2D6FB62A-1DAC-EE44-9D67-4DCA0CA27F9A}"/>
              </a:ext>
            </a:extLst>
          </p:cNvPr>
          <p:cNvSpPr txBox="1"/>
          <p:nvPr/>
        </p:nvSpPr>
        <p:spPr>
          <a:xfrm>
            <a:off x="1447773" y="5739324"/>
            <a:ext cx="3890780" cy="923330"/>
          </a:xfrm>
          <a:prstGeom prst="rect">
            <a:avLst/>
          </a:prstGeom>
          <a:noFill/>
        </p:spPr>
        <p:txBody>
          <a:bodyPr wrap="square" rtlCol="0">
            <a:spAutoFit/>
          </a:bodyPr>
          <a:lstStyle/>
          <a:p>
            <a:r>
              <a:rPr lang="en-US" dirty="0"/>
              <a:t>class Bullet(Sprite):  This class has the information about the bullets and how to draw them and how it moves.</a:t>
            </a:r>
          </a:p>
        </p:txBody>
      </p:sp>
      <p:sp>
        <p:nvSpPr>
          <p:cNvPr id="14" name="TextBox 13">
            <a:extLst>
              <a:ext uri="{FF2B5EF4-FFF2-40B4-BE49-F238E27FC236}">
                <a16:creationId xmlns:a16="http://schemas.microsoft.com/office/drawing/2014/main" id="{0B063FA9-D4A9-B643-86B2-B777769BA640}"/>
              </a:ext>
            </a:extLst>
          </p:cNvPr>
          <p:cNvSpPr txBox="1"/>
          <p:nvPr/>
        </p:nvSpPr>
        <p:spPr>
          <a:xfrm>
            <a:off x="6673049" y="5739194"/>
            <a:ext cx="4019519" cy="923330"/>
          </a:xfrm>
          <a:prstGeom prst="rect">
            <a:avLst/>
          </a:prstGeom>
          <a:noFill/>
        </p:spPr>
        <p:txBody>
          <a:bodyPr wrap="square" rtlCol="0">
            <a:spAutoFit/>
          </a:bodyPr>
          <a:lstStyle/>
          <a:p>
            <a:r>
              <a:rPr lang="en-US" dirty="0"/>
              <a:t>class </a:t>
            </a:r>
            <a:r>
              <a:rPr lang="en-US" dirty="0" err="1"/>
              <a:t>GameStats</a:t>
            </a:r>
            <a:r>
              <a:rPr lang="en-US" dirty="0"/>
              <a:t>:  This class is about the game statistics and when it’s active and inactive. It also has reset statistics.</a:t>
            </a:r>
          </a:p>
        </p:txBody>
      </p:sp>
    </p:spTree>
    <p:extLst>
      <p:ext uri="{BB962C8B-B14F-4D97-AF65-F5344CB8AC3E}">
        <p14:creationId xmlns:p14="http://schemas.microsoft.com/office/powerpoint/2010/main" val="411385860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{D3FAA621-1B30-504D-A864-0AB9B71437C0}tf10001120</Template>
  <TotalTime>472</TotalTime>
  <Words>746</Words>
  <Application>Microsoft Macintosh PowerPoint</Application>
  <PresentationFormat>Widescreen</PresentationFormat>
  <Paragraphs>66</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Gill Sans MT</vt:lpstr>
      <vt:lpstr>Parcel</vt:lpstr>
      <vt:lpstr>UNICORN ATTACK</vt:lpstr>
      <vt:lpstr>Introduction</vt:lpstr>
      <vt:lpstr>Classes</vt:lpstr>
      <vt:lpstr>Class UNICORNInvasion</vt:lpstr>
      <vt:lpstr>CLASS UNICORN(SPRITE)</vt:lpstr>
      <vt:lpstr>CLASS SETTINGS</vt:lpstr>
      <vt:lpstr>CLASS SCOREBOARD</vt:lpstr>
      <vt:lpstr>PowerPoint Presentation</vt:lpstr>
      <vt:lpstr>PowerPoint Presentation</vt:lpstr>
      <vt:lpstr>Test Case 1</vt:lpstr>
      <vt:lpstr>TEST CASE 2</vt:lpstr>
      <vt:lpstr>Test Case 3</vt:lpstr>
      <vt:lpstr>Test Case 4</vt:lpstr>
      <vt:lpstr>Mistakes</vt:lpstr>
      <vt:lpstr>SMALL MISTAKES</vt:lpstr>
      <vt:lpstr>Exceptions</vt:lpstr>
      <vt:lpstr>LESSONS LEARNED</vt:lpstr>
      <vt:lpstr>Project Location</vt:lpstr>
      <vt:lpstr>PNG IMAGES FROM PIXABAY.COM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KimDae-Kyoo</dc:creator>
  <cp:lastModifiedBy>Humayra Ahmed</cp:lastModifiedBy>
  <cp:revision>36</cp:revision>
  <dcterms:created xsi:type="dcterms:W3CDTF">2019-12-20T20:50:35Z</dcterms:created>
  <dcterms:modified xsi:type="dcterms:W3CDTF">2021-04-16T05:20:16Z</dcterms:modified>
</cp:coreProperties>
</file>